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ngesInfos/changesInfo1.xml" ContentType="application/vnd.ms-powerpoint.changesinfo+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68" r:id="rId4"/>
    <p:sldMasterId id="2147484119" r:id="rId5"/>
    <p:sldMasterId id="2147484085" r:id="rId6"/>
    <p:sldMasterId id="2147484074" r:id="rId7"/>
  </p:sldMasterIdLst>
  <p:notesMasterIdLst>
    <p:notesMasterId r:id="rId14"/>
  </p:notesMasterIdLst>
  <p:handoutMasterIdLst>
    <p:handoutMasterId r:id="rId15"/>
  </p:handoutMasterIdLst>
  <p:sldIdLst>
    <p:sldId id="1881839135" r:id="rId8"/>
    <p:sldId id="316" r:id="rId9"/>
    <p:sldId id="1881839138" r:id="rId10"/>
    <p:sldId id="1881838902" r:id="rId11"/>
    <p:sldId id="1881839141" r:id="rId12"/>
    <p:sldId id="1881839107" r:id="rId13"/>
  </p:sldIdLst>
  <p:sldSz cx="12192000" cy="6858000"/>
  <p:notesSz cx="6950075"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re Template Slides" id="{FBB67E76-04FE-4302-A0D6-4AB89CA6987A}">
          <p14:sldIdLst>
            <p14:sldId id="1881839135"/>
            <p14:sldId id="316"/>
          </p14:sldIdLst>
        </p14:section>
        <p14:section name="Large Content [SPECTRUM] Template Slides" id="{ACDA842C-882E-7349-A86C-87D904550EA0}">
          <p14:sldIdLst>
            <p14:sldId id="1881839138"/>
            <p14:sldId id="1881838902"/>
            <p14:sldId id="1881839141"/>
          </p14:sldIdLst>
        </p14:section>
        <p14:section name="Large Content [DARK] Template Slides" id="{7FFC70B9-6E78-B447-9343-301B3D81D7B5}">
          <p14:sldIdLst/>
        </p14:section>
        <p14:section name="Small Content [DARK] Template Slides" id="{EDAFDEE3-1CBE-DD41-B24F-13AACD6AEB70}">
          <p14:sldIdLst/>
        </p14:section>
        <p14:section name="Data visualization" id="{99F1D1C2-26B7-4958-9918-92B928ADFD3B}">
          <p14:sldIdLst>
            <p14:sldId id="1881839107"/>
          </p14:sldIdLst>
        </p14:section>
        <p14:section name="Ending slides" id="{9627547A-2946-4DF2-82C7-3620E77F356D}">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909">
          <p15:clr>
            <a:srgbClr val="A4A3A4"/>
          </p15:clr>
        </p15:guide>
        <p15:guide id="2" pos="2189">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7E458B67-C412-0511-FAB3-4B17EB321652}" name="Chris Kramer" initials="CK" userId="S::Christopher.Kramer@ey.com::91898555-a6b5-4c1b-8618-941af9b6286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474"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600"/>
    <a:srgbClr val="32FFFF"/>
    <a:srgbClr val="FF00FF"/>
    <a:srgbClr val="C5FD45"/>
    <a:srgbClr val="80FBFD"/>
    <a:srgbClr val="EB4F00"/>
    <a:srgbClr val="2DB757"/>
    <a:srgbClr val="922B73"/>
    <a:srgbClr val="1A1A24"/>
    <a:srgbClr val="B148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BDFA82-78B7-4560-B7DB-E87F2179C549}" v="19" dt="2025-03-17T12:47:27.0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6143" autoAdjust="0"/>
  </p:normalViewPr>
  <p:slideViewPr>
    <p:cSldViewPr snapToObjects="1" showGuides="1">
      <p:cViewPr varScale="1">
        <p:scale>
          <a:sx n="64" d="100"/>
          <a:sy n="64" d="100"/>
        </p:scale>
        <p:origin x="978" y="78"/>
      </p:cViewPr>
      <p:guideLst/>
    </p:cSldViewPr>
  </p:slideViewPr>
  <p:outlineViewPr>
    <p:cViewPr>
      <p:scale>
        <a:sx n="33" d="100"/>
        <a:sy n="33" d="100"/>
      </p:scale>
      <p:origin x="0" y="-13548"/>
    </p:cViewPr>
  </p:outlineViewPr>
  <p:notesTextViewPr>
    <p:cViewPr>
      <p:scale>
        <a:sx n="50" d="100"/>
        <a:sy n="50" d="100"/>
      </p:scale>
      <p:origin x="0" y="0"/>
    </p:cViewPr>
  </p:notesTextViewPr>
  <p:sorterViewPr>
    <p:cViewPr varScale="1">
      <p:scale>
        <a:sx n="1" d="1"/>
        <a:sy n="1" d="1"/>
      </p:scale>
      <p:origin x="0" y="-26814"/>
    </p:cViewPr>
  </p:sorterViewPr>
  <p:notesViewPr>
    <p:cSldViewPr snapToObjects="1" showGuides="1">
      <p:cViewPr varScale="1">
        <p:scale>
          <a:sx n="79" d="100"/>
          <a:sy n="79" d="100"/>
        </p:scale>
        <p:origin x="2172" y="114"/>
      </p:cViewPr>
      <p:guideLst>
        <p:guide orient="horz" pos="2909"/>
        <p:guide pos="2189"/>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notesMaster" Target="notesMasters/notesMaster1.xml"/><Relationship Id="rId15" Type="http://schemas.openxmlformats.org/officeDocument/2006/relationships/handoutMaster" Target="handoutMasters/handoutMaster1.xml"/><Relationship Id="rId16" Type="http://schemas.openxmlformats.org/officeDocument/2006/relationships/commentAuthors" Target="commentAuthors.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20" Type="http://schemas.openxmlformats.org/officeDocument/2006/relationships/tableStyles" Target="tableStyles.xml"/><Relationship Id="rId21" Type="http://schemas.microsoft.com/office/2016/11/relationships/changesInfo" Target="changesInfos/changesInfo1.xml"/><Relationship Id="rId22" Type="http://schemas.microsoft.com/office/2015/10/relationships/revisionInfo" Target="revisionInfo.xml"/><Relationship Id="rId23"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ubham Halwane" userId="905e993d-cb12-4566-b1e2-cea8e405b648" providerId="ADAL" clId="{B9BDFA82-78B7-4560-B7DB-E87F2179C549}"/>
    <pc:docChg chg="undo custSel addSld delSld modSld modSection">
      <pc:chgData name="Shubham Halwane" userId="905e993d-cb12-4566-b1e2-cea8e405b648" providerId="ADAL" clId="{B9BDFA82-78B7-4560-B7DB-E87F2179C549}" dt="2025-03-17T12:58:05.128" v="770" actId="20577"/>
      <pc:docMkLst>
        <pc:docMk/>
      </pc:docMkLst>
      <pc:sldChg chg="modSp mod">
        <pc:chgData name="Shubham Halwane" userId="905e993d-cb12-4566-b1e2-cea8e405b648" providerId="ADAL" clId="{B9BDFA82-78B7-4560-B7DB-E87F2179C549}" dt="2025-03-17T10:25:16.068" v="396" actId="20577"/>
        <pc:sldMkLst>
          <pc:docMk/>
          <pc:sldMk cId="3859523569" sldId="316"/>
        </pc:sldMkLst>
        <pc:spChg chg="mod">
          <ac:chgData name="Shubham Halwane" userId="905e993d-cb12-4566-b1e2-cea8e405b648" providerId="ADAL" clId="{B9BDFA82-78B7-4560-B7DB-E87F2179C549}" dt="2025-03-17T10:25:16.068" v="396" actId="20577"/>
          <ac:spMkLst>
            <pc:docMk/>
            <pc:sldMk cId="3859523569" sldId="316"/>
            <ac:spMk id="8" creationId="{01C0F2D9-589A-5443-F977-6038BD06B4BD}"/>
          </ac:spMkLst>
        </pc:spChg>
      </pc:sldChg>
      <pc:sldChg chg="addSp delSp modSp mod">
        <pc:chgData name="Shubham Halwane" userId="905e993d-cb12-4566-b1e2-cea8e405b648" providerId="ADAL" clId="{B9BDFA82-78B7-4560-B7DB-E87F2179C549}" dt="2025-03-17T09:15:03.751" v="52" actId="478"/>
        <pc:sldMkLst>
          <pc:docMk/>
          <pc:sldMk cId="3359828720" sldId="419"/>
        </pc:sldMkLst>
        <pc:spChg chg="mod">
          <ac:chgData name="Shubham Halwane" userId="905e993d-cb12-4566-b1e2-cea8e405b648" providerId="ADAL" clId="{B9BDFA82-78B7-4560-B7DB-E87F2179C549}" dt="2025-03-17T09:12:31.470" v="48" actId="1076"/>
          <ac:spMkLst>
            <pc:docMk/>
            <pc:sldMk cId="3359828720" sldId="419"/>
            <ac:spMk id="4" creationId="{A7B18FEA-A0ED-5198-0078-665003816413}"/>
          </ac:spMkLst>
        </pc:spChg>
        <pc:spChg chg="add del">
          <ac:chgData name="Shubham Halwane" userId="905e993d-cb12-4566-b1e2-cea8e405b648" providerId="ADAL" clId="{B9BDFA82-78B7-4560-B7DB-E87F2179C549}" dt="2025-03-17T09:15:03.751" v="52" actId="478"/>
          <ac:spMkLst>
            <pc:docMk/>
            <pc:sldMk cId="3359828720" sldId="419"/>
            <ac:spMk id="6" creationId="{6785259C-D11C-3929-20C7-2AB3B378DADE}"/>
          </ac:spMkLst>
        </pc:spChg>
        <pc:spChg chg="mod">
          <ac:chgData name="Shubham Halwane" userId="905e993d-cb12-4566-b1e2-cea8e405b648" providerId="ADAL" clId="{B9BDFA82-78B7-4560-B7DB-E87F2179C549}" dt="2025-03-17T09:12:28.121" v="47" actId="1076"/>
          <ac:spMkLst>
            <pc:docMk/>
            <pc:sldMk cId="3359828720" sldId="419"/>
            <ac:spMk id="10" creationId="{0D369242-9032-FA49-40E3-3539D4DAF7E0}"/>
          </ac:spMkLst>
        </pc:spChg>
      </pc:sldChg>
      <pc:sldChg chg="addSp delSp modSp mod">
        <pc:chgData name="Shubham Halwane" userId="905e993d-cb12-4566-b1e2-cea8e405b648" providerId="ADAL" clId="{B9BDFA82-78B7-4560-B7DB-E87F2179C549}" dt="2025-03-17T10:07:59.279" v="364" actId="113"/>
        <pc:sldMkLst>
          <pc:docMk/>
          <pc:sldMk cId="225636079" sldId="1881838902"/>
        </pc:sldMkLst>
        <pc:spChg chg="add del mod">
          <ac:chgData name="Shubham Halwane" userId="905e993d-cb12-4566-b1e2-cea8e405b648" providerId="ADAL" clId="{B9BDFA82-78B7-4560-B7DB-E87F2179C549}" dt="2025-03-17T10:05:12.713" v="338" actId="478"/>
          <ac:spMkLst>
            <pc:docMk/>
            <pc:sldMk cId="225636079" sldId="1881838902"/>
            <ac:spMk id="3" creationId="{DACF6446-B6B9-8832-6654-BEEA820BA0E4}"/>
          </ac:spMkLst>
        </pc:spChg>
        <pc:spChg chg="mod">
          <ac:chgData name="Shubham Halwane" userId="905e993d-cb12-4566-b1e2-cea8e405b648" providerId="ADAL" clId="{B9BDFA82-78B7-4560-B7DB-E87F2179C549}" dt="2025-03-17T09:59:23.012" v="297" actId="20577"/>
          <ac:spMkLst>
            <pc:docMk/>
            <pc:sldMk cId="225636079" sldId="1881838902"/>
            <ac:spMk id="6" creationId="{4F39F8BD-448F-7D30-015C-63F2474EBEB2}"/>
          </ac:spMkLst>
        </pc:spChg>
        <pc:spChg chg="add del">
          <ac:chgData name="Shubham Halwane" userId="905e993d-cb12-4566-b1e2-cea8e405b648" providerId="ADAL" clId="{B9BDFA82-78B7-4560-B7DB-E87F2179C549}" dt="2025-03-17T10:05:20.779" v="339" actId="478"/>
          <ac:spMkLst>
            <pc:docMk/>
            <pc:sldMk cId="225636079" sldId="1881838902"/>
            <ac:spMk id="7" creationId="{5F9A2480-8BE1-38BA-3591-D8B9176B46B6}"/>
          </ac:spMkLst>
        </pc:spChg>
        <pc:spChg chg="add del mod">
          <ac:chgData name="Shubham Halwane" userId="905e993d-cb12-4566-b1e2-cea8e405b648" providerId="ADAL" clId="{B9BDFA82-78B7-4560-B7DB-E87F2179C549}" dt="2025-03-17T10:05:30.043" v="341" actId="478"/>
          <ac:spMkLst>
            <pc:docMk/>
            <pc:sldMk cId="225636079" sldId="1881838902"/>
            <ac:spMk id="8" creationId="{AD32C5E5-33A2-B375-222C-C6286BB12878}"/>
          </ac:spMkLst>
        </pc:spChg>
        <pc:spChg chg="add mod">
          <ac:chgData name="Shubham Halwane" userId="905e993d-cb12-4566-b1e2-cea8e405b648" providerId="ADAL" clId="{B9BDFA82-78B7-4560-B7DB-E87F2179C549}" dt="2025-03-17T10:01:43.114" v="303"/>
          <ac:spMkLst>
            <pc:docMk/>
            <pc:sldMk cId="225636079" sldId="1881838902"/>
            <ac:spMk id="9" creationId="{A5D99FE7-E238-FAC0-D9A0-028823AA49DB}"/>
          </ac:spMkLst>
        </pc:spChg>
        <pc:spChg chg="add mod">
          <ac:chgData name="Shubham Halwane" userId="905e993d-cb12-4566-b1e2-cea8e405b648" providerId="ADAL" clId="{B9BDFA82-78B7-4560-B7DB-E87F2179C549}" dt="2025-03-17T10:01:43.114" v="303"/>
          <ac:spMkLst>
            <pc:docMk/>
            <pc:sldMk cId="225636079" sldId="1881838902"/>
            <ac:spMk id="10" creationId="{FD61A4A0-4F50-7F71-9DF3-907A679C6EBD}"/>
          </ac:spMkLst>
        </pc:spChg>
        <pc:spChg chg="add mod">
          <ac:chgData name="Shubham Halwane" userId="905e993d-cb12-4566-b1e2-cea8e405b648" providerId="ADAL" clId="{B9BDFA82-78B7-4560-B7DB-E87F2179C549}" dt="2025-03-17T10:01:43.114" v="303"/>
          <ac:spMkLst>
            <pc:docMk/>
            <pc:sldMk cId="225636079" sldId="1881838902"/>
            <ac:spMk id="11" creationId="{0F39560C-3DA7-7C67-998B-A5CFDDE77F7C}"/>
          </ac:spMkLst>
        </pc:spChg>
        <pc:spChg chg="mod">
          <ac:chgData name="Shubham Halwane" userId="905e993d-cb12-4566-b1e2-cea8e405b648" providerId="ADAL" clId="{B9BDFA82-78B7-4560-B7DB-E87F2179C549}" dt="2025-03-17T10:07:59.279" v="364" actId="113"/>
          <ac:spMkLst>
            <pc:docMk/>
            <pc:sldMk cId="225636079" sldId="1881838902"/>
            <ac:spMk id="12" creationId="{672E82A1-3E34-FBE9-836E-F03E815EF572}"/>
          </ac:spMkLst>
        </pc:spChg>
        <pc:spChg chg="mod">
          <ac:chgData name="Shubham Halwane" userId="905e993d-cb12-4566-b1e2-cea8e405b648" providerId="ADAL" clId="{B9BDFA82-78B7-4560-B7DB-E87F2179C549}" dt="2025-03-17T10:04:52.377" v="335" actId="207"/>
          <ac:spMkLst>
            <pc:docMk/>
            <pc:sldMk cId="225636079" sldId="1881838902"/>
            <ac:spMk id="13" creationId="{9086EE1A-A481-5EF4-CFB1-57F088153982}"/>
          </ac:spMkLst>
        </pc:spChg>
      </pc:sldChg>
      <pc:sldChg chg="modSp mod">
        <pc:chgData name="Shubham Halwane" userId="905e993d-cb12-4566-b1e2-cea8e405b648" providerId="ADAL" clId="{B9BDFA82-78B7-4560-B7DB-E87F2179C549}" dt="2025-03-17T11:26:38.911" v="707"/>
        <pc:sldMkLst>
          <pc:docMk/>
          <pc:sldMk cId="3408743658" sldId="1881838906"/>
        </pc:sldMkLst>
        <pc:spChg chg="mod">
          <ac:chgData name="Shubham Halwane" userId="905e993d-cb12-4566-b1e2-cea8e405b648" providerId="ADAL" clId="{B9BDFA82-78B7-4560-B7DB-E87F2179C549}" dt="2025-03-17T11:26:38.911" v="707"/>
          <ac:spMkLst>
            <pc:docMk/>
            <pc:sldMk cId="3408743658" sldId="1881838906"/>
            <ac:spMk id="44" creationId="{64FBEA38-CD28-F4FC-2873-C614E6EDE104}"/>
          </ac:spMkLst>
        </pc:spChg>
      </pc:sldChg>
      <pc:sldChg chg="modSp mod">
        <pc:chgData name="Shubham Halwane" userId="905e993d-cb12-4566-b1e2-cea8e405b648" providerId="ADAL" clId="{B9BDFA82-78B7-4560-B7DB-E87F2179C549}" dt="2025-03-17T10:45:28.026" v="535" actId="20577"/>
        <pc:sldMkLst>
          <pc:docMk/>
          <pc:sldMk cId="2147902207" sldId="1881838956"/>
        </pc:sldMkLst>
        <pc:spChg chg="mod">
          <ac:chgData name="Shubham Halwane" userId="905e993d-cb12-4566-b1e2-cea8e405b648" providerId="ADAL" clId="{B9BDFA82-78B7-4560-B7DB-E87F2179C549}" dt="2025-03-17T10:45:28.026" v="535" actId="20577"/>
          <ac:spMkLst>
            <pc:docMk/>
            <pc:sldMk cId="2147902207" sldId="1881838956"/>
            <ac:spMk id="8" creationId="{39D3DBBA-2442-251F-2330-8E11CE8C902E}"/>
          </ac:spMkLst>
        </pc:spChg>
        <pc:spChg chg="mod">
          <ac:chgData name="Shubham Halwane" userId="905e993d-cb12-4566-b1e2-cea8e405b648" providerId="ADAL" clId="{B9BDFA82-78B7-4560-B7DB-E87F2179C549}" dt="2025-03-17T09:18:55.985" v="109" actId="20577"/>
          <ac:spMkLst>
            <pc:docMk/>
            <pc:sldMk cId="2147902207" sldId="1881838956"/>
            <ac:spMk id="11" creationId="{7D9C09EE-94C8-FDE6-9BC8-344B218A9542}"/>
          </ac:spMkLst>
        </pc:spChg>
      </pc:sldChg>
      <pc:sldChg chg="modSp mod">
        <pc:chgData name="Shubham Halwane" userId="905e993d-cb12-4566-b1e2-cea8e405b648" providerId="ADAL" clId="{B9BDFA82-78B7-4560-B7DB-E87F2179C549}" dt="2025-03-17T09:33:23.941" v="227" actId="20577"/>
        <pc:sldMkLst>
          <pc:docMk/>
          <pc:sldMk cId="1785023689" sldId="1881838957"/>
        </pc:sldMkLst>
        <pc:spChg chg="mod">
          <ac:chgData name="Shubham Halwane" userId="905e993d-cb12-4566-b1e2-cea8e405b648" providerId="ADAL" clId="{B9BDFA82-78B7-4560-B7DB-E87F2179C549}" dt="2025-03-17T09:33:21.716" v="225"/>
          <ac:spMkLst>
            <pc:docMk/>
            <pc:sldMk cId="1785023689" sldId="1881838957"/>
            <ac:spMk id="3" creationId="{44FA020C-D8CB-838D-B6A2-1BB138A13B61}"/>
          </ac:spMkLst>
        </pc:spChg>
        <pc:spChg chg="mod">
          <ac:chgData name="Shubham Halwane" userId="905e993d-cb12-4566-b1e2-cea8e405b648" providerId="ADAL" clId="{B9BDFA82-78B7-4560-B7DB-E87F2179C549}" dt="2025-03-17T09:33:23.941" v="227" actId="20577"/>
          <ac:spMkLst>
            <pc:docMk/>
            <pc:sldMk cId="1785023689" sldId="1881838957"/>
            <ac:spMk id="11" creationId="{43E20FB9-A8F3-80D8-70CC-EC6874287627}"/>
          </ac:spMkLst>
        </pc:spChg>
      </pc:sldChg>
      <pc:sldChg chg="addSp delSp modSp mod">
        <pc:chgData name="Shubham Halwane" userId="905e993d-cb12-4566-b1e2-cea8e405b648" providerId="ADAL" clId="{B9BDFA82-78B7-4560-B7DB-E87F2179C549}" dt="2025-03-17T10:31:22.287" v="439" actId="478"/>
        <pc:sldMkLst>
          <pc:docMk/>
          <pc:sldMk cId="1340706637" sldId="1881838958"/>
        </pc:sldMkLst>
        <pc:spChg chg="del mod">
          <ac:chgData name="Shubham Halwane" userId="905e993d-cb12-4566-b1e2-cea8e405b648" providerId="ADAL" clId="{B9BDFA82-78B7-4560-B7DB-E87F2179C549}" dt="2025-03-17T10:26:48.768" v="401" actId="478"/>
          <ac:spMkLst>
            <pc:docMk/>
            <pc:sldMk cId="1340706637" sldId="1881838958"/>
            <ac:spMk id="3" creationId="{C25E5697-DFB9-7F17-554E-AA25C083AB0B}"/>
          </ac:spMkLst>
        </pc:spChg>
        <pc:spChg chg="add del">
          <ac:chgData name="Shubham Halwane" userId="905e993d-cb12-4566-b1e2-cea8e405b648" providerId="ADAL" clId="{B9BDFA82-78B7-4560-B7DB-E87F2179C549}" dt="2025-03-17T10:26:42.265" v="399" actId="478"/>
          <ac:spMkLst>
            <pc:docMk/>
            <pc:sldMk cId="1340706637" sldId="1881838958"/>
            <ac:spMk id="4" creationId="{85AF7969-0795-FB07-49E3-0CDA57218FE5}"/>
          </ac:spMkLst>
        </pc:spChg>
        <pc:spChg chg="add del">
          <ac:chgData name="Shubham Halwane" userId="905e993d-cb12-4566-b1e2-cea8e405b648" providerId="ADAL" clId="{B9BDFA82-78B7-4560-B7DB-E87F2179C549}" dt="2025-03-17T10:31:22.287" v="439" actId="478"/>
          <ac:spMkLst>
            <pc:docMk/>
            <pc:sldMk cId="1340706637" sldId="1881838958"/>
            <ac:spMk id="5" creationId="{92FA4575-3712-0478-94A9-0B28D83D0CA7}"/>
          </ac:spMkLst>
        </pc:spChg>
        <pc:spChg chg="add del">
          <ac:chgData name="Shubham Halwane" userId="905e993d-cb12-4566-b1e2-cea8e405b648" providerId="ADAL" clId="{B9BDFA82-78B7-4560-B7DB-E87F2179C549}" dt="2025-03-17T10:26:40.945" v="398" actId="478"/>
          <ac:spMkLst>
            <pc:docMk/>
            <pc:sldMk cId="1340706637" sldId="1881838958"/>
            <ac:spMk id="6" creationId="{560E4FB9-5F38-42BA-E8E1-42C303A95BC7}"/>
          </ac:spMkLst>
        </pc:spChg>
        <pc:spChg chg="add del">
          <ac:chgData name="Shubham Halwane" userId="905e993d-cb12-4566-b1e2-cea8e405b648" providerId="ADAL" clId="{B9BDFA82-78B7-4560-B7DB-E87F2179C549}" dt="2025-03-17T10:26:44.349" v="400" actId="478"/>
          <ac:spMkLst>
            <pc:docMk/>
            <pc:sldMk cId="1340706637" sldId="1881838958"/>
            <ac:spMk id="7" creationId="{E96A15CF-BFFC-74B6-5C3E-4736884F7160}"/>
          </ac:spMkLst>
        </pc:spChg>
        <pc:spChg chg="mod">
          <ac:chgData name="Shubham Halwane" userId="905e993d-cb12-4566-b1e2-cea8e405b648" providerId="ADAL" clId="{B9BDFA82-78B7-4560-B7DB-E87F2179C549}" dt="2025-03-17T09:35:56.744" v="248" actId="20577"/>
          <ac:spMkLst>
            <pc:docMk/>
            <pc:sldMk cId="1340706637" sldId="1881838958"/>
            <ac:spMk id="8" creationId="{3C8CFD6E-D201-CBC2-A776-97362C6635DA}"/>
          </ac:spMkLst>
        </pc:spChg>
        <pc:spChg chg="add del">
          <ac:chgData name="Shubham Halwane" userId="905e993d-cb12-4566-b1e2-cea8e405b648" providerId="ADAL" clId="{B9BDFA82-78B7-4560-B7DB-E87F2179C549}" dt="2025-03-17T10:26:39.815" v="397" actId="478"/>
          <ac:spMkLst>
            <pc:docMk/>
            <pc:sldMk cId="1340706637" sldId="1881838958"/>
            <ac:spMk id="9" creationId="{57D39AC0-85C2-D341-A20B-ABF8647C4950}"/>
          </ac:spMkLst>
        </pc:spChg>
        <pc:spChg chg="add mod">
          <ac:chgData name="Shubham Halwane" userId="905e993d-cb12-4566-b1e2-cea8e405b648" providerId="ADAL" clId="{B9BDFA82-78B7-4560-B7DB-E87F2179C549}" dt="2025-03-17T10:26:48.768" v="401" actId="478"/>
          <ac:spMkLst>
            <pc:docMk/>
            <pc:sldMk cId="1340706637" sldId="1881838958"/>
            <ac:spMk id="13" creationId="{D2218EE1-0ABC-651D-C284-8614A72D3212}"/>
          </ac:spMkLst>
        </pc:spChg>
      </pc:sldChg>
      <pc:sldChg chg="addSp delSp modSp mod">
        <pc:chgData name="Shubham Halwane" userId="905e993d-cb12-4566-b1e2-cea8e405b648" providerId="ADAL" clId="{B9BDFA82-78B7-4560-B7DB-E87F2179C549}" dt="2025-03-17T09:54:09.804" v="251" actId="1076"/>
        <pc:sldMkLst>
          <pc:docMk/>
          <pc:sldMk cId="4172249203" sldId="1881839073"/>
        </pc:sldMkLst>
        <pc:spChg chg="add mod">
          <ac:chgData name="Shubham Halwane" userId="905e993d-cb12-4566-b1e2-cea8e405b648" providerId="ADAL" clId="{B9BDFA82-78B7-4560-B7DB-E87F2179C549}" dt="2025-03-17T09:54:09.804" v="251" actId="1076"/>
          <ac:spMkLst>
            <pc:docMk/>
            <pc:sldMk cId="4172249203" sldId="1881839073"/>
            <ac:spMk id="3" creationId="{45C7C1E7-276D-EC56-DF3A-570C37AC46BA}"/>
          </ac:spMkLst>
        </pc:spChg>
        <pc:spChg chg="mod">
          <ac:chgData name="Shubham Halwane" userId="905e993d-cb12-4566-b1e2-cea8e405b648" providerId="ADAL" clId="{B9BDFA82-78B7-4560-B7DB-E87F2179C549}" dt="2025-03-17T09:15:09.169" v="53"/>
          <ac:spMkLst>
            <pc:docMk/>
            <pc:sldMk cId="4172249203" sldId="1881839073"/>
            <ac:spMk id="4" creationId="{F8562106-6787-93B5-5FC3-98B214EDF8C3}"/>
          </ac:spMkLst>
        </pc:spChg>
        <pc:spChg chg="mod">
          <ac:chgData name="Shubham Halwane" userId="905e993d-cb12-4566-b1e2-cea8e405b648" providerId="ADAL" clId="{B9BDFA82-78B7-4560-B7DB-E87F2179C549}" dt="2025-03-17T09:15:28.594" v="66" actId="20577"/>
          <ac:spMkLst>
            <pc:docMk/>
            <pc:sldMk cId="4172249203" sldId="1881839073"/>
            <ac:spMk id="5" creationId="{D471CDB4-7999-B5AA-C639-BD885F213895}"/>
          </ac:spMkLst>
        </pc:spChg>
        <pc:spChg chg="del">
          <ac:chgData name="Shubham Halwane" userId="905e993d-cb12-4566-b1e2-cea8e405b648" providerId="ADAL" clId="{B9BDFA82-78B7-4560-B7DB-E87F2179C549}" dt="2025-03-17T09:15:38.858" v="67" actId="478"/>
          <ac:spMkLst>
            <pc:docMk/>
            <pc:sldMk cId="4172249203" sldId="1881839073"/>
            <ac:spMk id="6" creationId="{B49B31B6-3FF1-CF90-0A60-35A3A4AE406C}"/>
          </ac:spMkLst>
        </pc:spChg>
      </pc:sldChg>
      <pc:sldChg chg="addSp delSp modSp mod modClrScheme chgLayout">
        <pc:chgData name="Shubham Halwane" userId="905e993d-cb12-4566-b1e2-cea8e405b648" providerId="ADAL" clId="{B9BDFA82-78B7-4560-B7DB-E87F2179C549}" dt="2025-03-17T12:58:05.128" v="770" actId="20577"/>
        <pc:sldMkLst>
          <pc:docMk/>
          <pc:sldMk cId="2279536944" sldId="1881839107"/>
        </pc:sldMkLst>
        <pc:spChg chg="mod">
          <ac:chgData name="Shubham Halwane" userId="905e993d-cb12-4566-b1e2-cea8e405b648" providerId="ADAL" clId="{B9BDFA82-78B7-4560-B7DB-E87F2179C549}" dt="2025-03-17T12:58:05.128" v="770" actId="20577"/>
          <ac:spMkLst>
            <pc:docMk/>
            <pc:sldMk cId="2279536944" sldId="1881839107"/>
            <ac:spMk id="2" creationId="{80D9CAA1-9B0B-454A-0A8D-AE0F921DA943}"/>
          </ac:spMkLst>
        </pc:spChg>
        <pc:spChg chg="mod">
          <ac:chgData name="Shubham Halwane" userId="905e993d-cb12-4566-b1e2-cea8e405b648" providerId="ADAL" clId="{B9BDFA82-78B7-4560-B7DB-E87F2179C549}" dt="2025-03-17T12:48:18.178" v="712" actId="26606"/>
          <ac:spMkLst>
            <pc:docMk/>
            <pc:sldMk cId="2279536944" sldId="1881839107"/>
            <ac:spMk id="3" creationId="{EF6691FD-6A97-0A08-B26B-E49F13FCB508}"/>
          </ac:spMkLst>
        </pc:spChg>
        <pc:spChg chg="mod">
          <ac:chgData name="Shubham Halwane" userId="905e993d-cb12-4566-b1e2-cea8e405b648" providerId="ADAL" clId="{B9BDFA82-78B7-4560-B7DB-E87F2179C549}" dt="2025-03-17T12:48:18.178" v="712" actId="26606"/>
          <ac:spMkLst>
            <pc:docMk/>
            <pc:sldMk cId="2279536944" sldId="1881839107"/>
            <ac:spMk id="4" creationId="{04F2FA66-9774-37D8-58B6-AD05628F6EA7}"/>
          </ac:spMkLst>
        </pc:spChg>
        <pc:spChg chg="mod ord">
          <ac:chgData name="Shubham Halwane" userId="905e993d-cb12-4566-b1e2-cea8e405b648" providerId="ADAL" clId="{B9BDFA82-78B7-4560-B7DB-E87F2179C549}" dt="2025-03-17T12:48:18.178" v="712" actId="26606"/>
          <ac:spMkLst>
            <pc:docMk/>
            <pc:sldMk cId="2279536944" sldId="1881839107"/>
            <ac:spMk id="5" creationId="{7C0F323D-640E-76BE-66F9-AE79B15624F5}"/>
          </ac:spMkLst>
        </pc:spChg>
        <pc:spChg chg="add del mod">
          <ac:chgData name="Shubham Halwane" userId="905e993d-cb12-4566-b1e2-cea8e405b648" providerId="ADAL" clId="{B9BDFA82-78B7-4560-B7DB-E87F2179C549}" dt="2025-03-17T12:48:18.092" v="711" actId="26606"/>
          <ac:spMkLst>
            <pc:docMk/>
            <pc:sldMk cId="2279536944" sldId="1881839107"/>
            <ac:spMk id="11" creationId="{6E000125-4C12-3033-FE5E-29A599FAEC81}"/>
          </ac:spMkLst>
        </pc:spChg>
        <pc:spChg chg="add mod">
          <ac:chgData name="Shubham Halwane" userId="905e993d-cb12-4566-b1e2-cea8e405b648" providerId="ADAL" clId="{B9BDFA82-78B7-4560-B7DB-E87F2179C549}" dt="2025-03-17T12:57:28.887" v="719" actId="5793"/>
          <ac:spMkLst>
            <pc:docMk/>
            <pc:sldMk cId="2279536944" sldId="1881839107"/>
            <ac:spMk id="13" creationId="{13947DF9-0053-52F6-3265-8AF6DD683DA4}"/>
          </ac:spMkLst>
        </pc:spChg>
        <pc:graphicFrameChg chg="add mod modGraphic">
          <ac:chgData name="Shubham Halwane" userId="905e993d-cb12-4566-b1e2-cea8e405b648" providerId="ADAL" clId="{B9BDFA82-78B7-4560-B7DB-E87F2179C549}" dt="2025-03-17T12:48:18.178" v="712" actId="26606"/>
          <ac:graphicFrameMkLst>
            <pc:docMk/>
            <pc:sldMk cId="2279536944" sldId="1881839107"/>
            <ac:graphicFrameMk id="6" creationId="{2257C34D-C5AB-D978-F6DF-F4E7A006AA5F}"/>
          </ac:graphicFrameMkLst>
        </pc:graphicFrameChg>
        <pc:graphicFrameChg chg="del">
          <ac:chgData name="Shubham Halwane" userId="905e993d-cb12-4566-b1e2-cea8e405b648" providerId="ADAL" clId="{B9BDFA82-78B7-4560-B7DB-E87F2179C549}" dt="2025-03-17T12:47:25.677" v="708" actId="478"/>
          <ac:graphicFrameMkLst>
            <pc:docMk/>
            <pc:sldMk cId="2279536944" sldId="1881839107"/>
            <ac:graphicFrameMk id="7" creationId="{96983F7D-898E-7631-9E09-FC93CE1F2151}"/>
          </ac:graphicFrameMkLst>
        </pc:graphicFrameChg>
      </pc:sldChg>
      <pc:sldChg chg="addSp modSp mod chgLayout">
        <pc:chgData name="Shubham Halwane" userId="905e993d-cb12-4566-b1e2-cea8e405b648" providerId="ADAL" clId="{B9BDFA82-78B7-4560-B7DB-E87F2179C549}" dt="2025-03-17T10:40:40.116" v="471" actId="1076"/>
        <pc:sldMkLst>
          <pc:docMk/>
          <pc:sldMk cId="2677516802" sldId="1881839131"/>
        </pc:sldMkLst>
        <pc:spChg chg="add mod">
          <ac:chgData name="Shubham Halwane" userId="905e993d-cb12-4566-b1e2-cea8e405b648" providerId="ADAL" clId="{B9BDFA82-78B7-4560-B7DB-E87F2179C549}" dt="2025-03-17T10:40:40.116" v="471" actId="1076"/>
          <ac:spMkLst>
            <pc:docMk/>
            <pc:sldMk cId="2677516802" sldId="1881839131"/>
            <ac:spMk id="2" creationId="{D8CB7B36-F68D-1443-5C1D-B264C0792CD2}"/>
          </ac:spMkLst>
        </pc:spChg>
        <pc:spChg chg="mod ord">
          <ac:chgData name="Shubham Halwane" userId="905e993d-cb12-4566-b1e2-cea8e405b648" providerId="ADAL" clId="{B9BDFA82-78B7-4560-B7DB-E87F2179C549}" dt="2025-03-17T10:37:37.775" v="440" actId="700"/>
          <ac:spMkLst>
            <pc:docMk/>
            <pc:sldMk cId="2677516802" sldId="1881839131"/>
            <ac:spMk id="8" creationId="{C0FFD03F-A8B3-CD7A-0C3B-E2007D44F1DE}"/>
          </ac:spMkLst>
        </pc:spChg>
      </pc:sldChg>
      <pc:sldChg chg="addSp delSp modSp mod">
        <pc:chgData name="Shubham Halwane" userId="905e993d-cb12-4566-b1e2-cea8e405b648" providerId="ADAL" clId="{B9BDFA82-78B7-4560-B7DB-E87F2179C549}" dt="2025-03-17T11:12:38.287" v="617" actId="20577"/>
        <pc:sldMkLst>
          <pc:docMk/>
          <pc:sldMk cId="1053496485" sldId="1881839132"/>
        </pc:sldMkLst>
        <pc:spChg chg="add mod">
          <ac:chgData name="Shubham Halwane" userId="905e993d-cb12-4566-b1e2-cea8e405b648" providerId="ADAL" clId="{B9BDFA82-78B7-4560-B7DB-E87F2179C549}" dt="2025-03-17T11:12:16.222" v="614"/>
          <ac:spMkLst>
            <pc:docMk/>
            <pc:sldMk cId="1053496485" sldId="1881839132"/>
            <ac:spMk id="3" creationId="{C433CD65-CC37-ECAE-AFA0-A7C3EB728142}"/>
          </ac:spMkLst>
        </pc:spChg>
        <pc:spChg chg="mod">
          <ac:chgData name="Shubham Halwane" userId="905e993d-cb12-4566-b1e2-cea8e405b648" providerId="ADAL" clId="{B9BDFA82-78B7-4560-B7DB-E87F2179C549}" dt="2025-03-17T11:05:54.207" v="610" actId="20577"/>
          <ac:spMkLst>
            <pc:docMk/>
            <pc:sldMk cId="1053496485" sldId="1881839132"/>
            <ac:spMk id="6" creationId="{4F39F8BD-448F-7D30-015C-63F2474EBEB2}"/>
          </ac:spMkLst>
        </pc:spChg>
        <pc:spChg chg="add del mod">
          <ac:chgData name="Shubham Halwane" userId="905e993d-cb12-4566-b1e2-cea8e405b648" providerId="ADAL" clId="{B9BDFA82-78B7-4560-B7DB-E87F2179C549}" dt="2025-03-17T11:12:38.287" v="617" actId="20577"/>
          <ac:spMkLst>
            <pc:docMk/>
            <pc:sldMk cId="1053496485" sldId="1881839132"/>
            <ac:spMk id="11" creationId="{FFD0760B-9F3F-5A0F-7018-B4011F332C27}"/>
          </ac:spMkLst>
        </pc:spChg>
      </pc:sldChg>
      <pc:sldChg chg="modSp mod">
        <pc:chgData name="Shubham Halwane" userId="905e993d-cb12-4566-b1e2-cea8e405b648" providerId="ADAL" clId="{B9BDFA82-78B7-4560-B7DB-E87F2179C549}" dt="2025-03-17T10:28:56.372" v="438" actId="14100"/>
        <pc:sldMkLst>
          <pc:docMk/>
          <pc:sldMk cId="1566759509" sldId="1881839133"/>
        </pc:sldMkLst>
        <pc:spChg chg="mod">
          <ac:chgData name="Shubham Halwane" userId="905e993d-cb12-4566-b1e2-cea8e405b648" providerId="ADAL" clId="{B9BDFA82-78B7-4560-B7DB-E87F2179C549}" dt="2025-03-17T10:28:56.372" v="438" actId="14100"/>
          <ac:spMkLst>
            <pc:docMk/>
            <pc:sldMk cId="1566759509" sldId="1881839133"/>
            <ac:spMk id="3" creationId="{A150E198-728A-2ACD-51F5-68EEBB776C6C}"/>
          </ac:spMkLst>
        </pc:spChg>
        <pc:spChg chg="mod">
          <ac:chgData name="Shubham Halwane" userId="905e993d-cb12-4566-b1e2-cea8e405b648" providerId="ADAL" clId="{B9BDFA82-78B7-4560-B7DB-E87F2179C549}" dt="2025-03-17T10:27:54.924" v="435"/>
          <ac:spMkLst>
            <pc:docMk/>
            <pc:sldMk cId="1566759509" sldId="1881839133"/>
            <ac:spMk id="6" creationId="{309DF29E-8922-CEB2-6102-AEE77AD142B0}"/>
          </ac:spMkLst>
        </pc:spChg>
      </pc:sldChg>
      <pc:sldChg chg="add">
        <pc:chgData name="Shubham Halwane" userId="905e993d-cb12-4566-b1e2-cea8e405b648" providerId="ADAL" clId="{B9BDFA82-78B7-4560-B7DB-E87F2179C549}" dt="2025-03-17T10:41:16.310" v="472"/>
        <pc:sldMkLst>
          <pc:docMk/>
          <pc:sldMk cId="350677822" sldId="1881839135"/>
        </pc:sldMkLst>
      </pc:sldChg>
      <pc:sldChg chg="add del setBg">
        <pc:chgData name="Shubham Halwane" userId="905e993d-cb12-4566-b1e2-cea8e405b648" providerId="ADAL" clId="{B9BDFA82-78B7-4560-B7DB-E87F2179C549}" dt="2025-03-17T10:41:54.353" v="474" actId="47"/>
        <pc:sldMkLst>
          <pc:docMk/>
          <pc:sldMk cId="1242468367" sldId="1881839136"/>
        </pc:sldMkLst>
      </pc:sldChg>
      <pc:sldChg chg="modSp add mod">
        <pc:chgData name="Shubham Halwane" userId="905e993d-cb12-4566-b1e2-cea8e405b648" providerId="ADAL" clId="{B9BDFA82-78B7-4560-B7DB-E87F2179C549}" dt="2025-03-17T10:46:28.580" v="553" actId="207"/>
        <pc:sldMkLst>
          <pc:docMk/>
          <pc:sldMk cId="4014976338" sldId="1881839136"/>
        </pc:sldMkLst>
        <pc:spChg chg="mod">
          <ac:chgData name="Shubham Halwane" userId="905e993d-cb12-4566-b1e2-cea8e405b648" providerId="ADAL" clId="{B9BDFA82-78B7-4560-B7DB-E87F2179C549}" dt="2025-03-17T10:46:28.580" v="553" actId="207"/>
          <ac:spMkLst>
            <pc:docMk/>
            <pc:sldMk cId="4014976338" sldId="1881839136"/>
            <ac:spMk id="2" creationId="{00CE611B-AD47-ED06-CF89-77782D94A10B}"/>
          </ac:spMkLst>
        </pc:spChg>
      </pc:sldChg>
      <pc:sldChg chg="modSp add mod">
        <pc:chgData name="Shubham Halwane" userId="905e993d-cb12-4566-b1e2-cea8e405b648" providerId="ADAL" clId="{B9BDFA82-78B7-4560-B7DB-E87F2179C549}" dt="2025-03-17T10:48:14.059" v="603" actId="20577"/>
        <pc:sldMkLst>
          <pc:docMk/>
          <pc:sldMk cId="2068310149" sldId="1881839137"/>
        </pc:sldMkLst>
        <pc:spChg chg="mod">
          <ac:chgData name="Shubham Halwane" userId="905e993d-cb12-4566-b1e2-cea8e405b648" providerId="ADAL" clId="{B9BDFA82-78B7-4560-B7DB-E87F2179C549}" dt="2025-03-17T10:47:36.234" v="566"/>
          <ac:spMkLst>
            <pc:docMk/>
            <pc:sldMk cId="2068310149" sldId="1881839137"/>
            <ac:spMk id="3" creationId="{778BB7A9-7169-A771-F018-E57FFF5514F1}"/>
          </ac:spMkLst>
        </pc:spChg>
        <pc:spChg chg="mod">
          <ac:chgData name="Shubham Halwane" userId="905e993d-cb12-4566-b1e2-cea8e405b648" providerId="ADAL" clId="{B9BDFA82-78B7-4560-B7DB-E87F2179C549}" dt="2025-03-17T10:48:14.059" v="603" actId="20577"/>
          <ac:spMkLst>
            <pc:docMk/>
            <pc:sldMk cId="2068310149" sldId="1881839137"/>
            <ac:spMk id="6" creationId="{3E012A9A-9D43-556F-92F5-53FA6E86DE8A}"/>
          </ac:spMkLst>
        </pc:spChg>
      </pc:sldChg>
      <pc:sldChg chg="modSp add mod">
        <pc:chgData name="Shubham Halwane" userId="905e993d-cb12-4566-b1e2-cea8e405b648" providerId="ADAL" clId="{B9BDFA82-78B7-4560-B7DB-E87F2179C549}" dt="2025-03-17T11:18:36.840" v="706"/>
        <pc:sldMkLst>
          <pc:docMk/>
          <pc:sldMk cId="1064112271" sldId="1881839138"/>
        </pc:sldMkLst>
        <pc:spChg chg="mod">
          <ac:chgData name="Shubham Halwane" userId="905e993d-cb12-4566-b1e2-cea8e405b648" providerId="ADAL" clId="{B9BDFA82-78B7-4560-B7DB-E87F2179C549}" dt="2025-03-17T11:16:50.686" v="694" actId="14100"/>
          <ac:spMkLst>
            <pc:docMk/>
            <pc:sldMk cId="1064112271" sldId="1881839138"/>
            <ac:spMk id="6" creationId="{392F999E-A736-9755-CA9D-E200F707D00C}"/>
          </ac:spMkLst>
        </pc:spChg>
        <pc:spChg chg="mod">
          <ac:chgData name="Shubham Halwane" userId="905e993d-cb12-4566-b1e2-cea8e405b648" providerId="ADAL" clId="{B9BDFA82-78B7-4560-B7DB-E87F2179C549}" dt="2025-03-17T11:18:36.840" v="706"/>
          <ac:spMkLst>
            <pc:docMk/>
            <pc:sldMk cId="1064112271" sldId="1881839138"/>
            <ac:spMk id="11" creationId="{0DE40324-D427-DC53-BFB6-5A6B3933BA4F}"/>
          </ac:spMkLst>
        </pc:spChg>
      </pc:sldChg>
      <pc:sldMasterChg chg="delSldLayout">
        <pc:chgData name="Shubham Halwane" userId="905e993d-cb12-4566-b1e2-cea8e405b648" providerId="ADAL" clId="{B9BDFA82-78B7-4560-B7DB-E87F2179C549}" dt="2025-03-17T10:41:54.353" v="474" actId="47"/>
        <pc:sldMasterMkLst>
          <pc:docMk/>
          <pc:sldMasterMk cId="833762580" sldId="2147483968"/>
        </pc:sldMasterMkLst>
        <pc:sldLayoutChg chg="del">
          <pc:chgData name="Shubham Halwane" userId="905e993d-cb12-4566-b1e2-cea8e405b648" providerId="ADAL" clId="{B9BDFA82-78B7-4560-B7DB-E87F2179C549}" dt="2025-03-17T10:41:54.353" v="474" actId="47"/>
          <pc:sldLayoutMkLst>
            <pc:docMk/>
            <pc:sldMasterMk cId="833762580" sldId="2147483968"/>
            <pc:sldLayoutMk cId="2536871587" sldId="2147484210"/>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lang="en-GB" dirty="0">
              <a:latin typeface="Arial" pitchFamily="34" charset="0"/>
            </a:endParaRPr>
          </a:p>
        </p:txBody>
      </p:sp>
      <p:sp>
        <p:nvSpPr>
          <p:cNvPr id="3" name="Date Placeholder 2"/>
          <p:cNvSpPr>
            <a:spLocks noGrp="1"/>
          </p:cNvSpPr>
          <p:nvPr>
            <p:ph type="dt" sz="quarter" idx="1"/>
          </p:nvPr>
        </p:nvSpPr>
        <p:spPr>
          <a:xfrm>
            <a:off x="3936768" y="0"/>
            <a:ext cx="3011699" cy="461804"/>
          </a:xfrm>
          <a:prstGeom prst="rect">
            <a:avLst/>
          </a:prstGeom>
        </p:spPr>
        <p:txBody>
          <a:bodyPr vert="horz" lIns="92492" tIns="46246" rIns="92492" bIns="46246" rtlCol="0"/>
          <a:lstStyle>
            <a:lvl1pPr algn="r">
              <a:defRPr sz="1200"/>
            </a:lvl1pPr>
          </a:lstStyle>
          <a:p>
            <a:fld id="{75A85089-C692-4DEA-AC49-04CF34D4FE14}" type="datetimeFigureOut">
              <a:rPr lang="en-GB" smtClean="0">
                <a:latin typeface="Arial" pitchFamily="34" charset="0"/>
              </a:rPr>
              <a:pPr/>
              <a:t>20/03/2025</a:t>
            </a:fld>
            <a:endParaRPr lang="en-GB" dirty="0">
              <a:latin typeface="Arial" pitchFamily="34" charset="0"/>
            </a:endParaRPr>
          </a:p>
        </p:txBody>
      </p:sp>
      <p:sp>
        <p:nvSpPr>
          <p:cNvPr id="4" name="Footer Placeholder 3"/>
          <p:cNvSpPr>
            <a:spLocks noGrp="1"/>
          </p:cNvSpPr>
          <p:nvPr>
            <p:ph type="ftr" sz="quarter" idx="2"/>
          </p:nvPr>
        </p:nvSpPr>
        <p:spPr>
          <a:xfrm>
            <a:off x="0" y="8772668"/>
            <a:ext cx="3011699" cy="461804"/>
          </a:xfrm>
          <a:prstGeom prst="rect">
            <a:avLst/>
          </a:prstGeom>
        </p:spPr>
        <p:txBody>
          <a:bodyPr vert="horz" lIns="92492" tIns="46246" rIns="92492" bIns="46246" rtlCol="0" anchor="b"/>
          <a:lstStyle>
            <a:lvl1pPr algn="l">
              <a:defRPr sz="1200"/>
            </a:lvl1pPr>
          </a:lstStyle>
          <a:p>
            <a:endParaRPr lang="en-GB" dirty="0">
              <a:latin typeface="Arial" pitchFamily="34" charset="0"/>
            </a:endParaRPr>
          </a:p>
        </p:txBody>
      </p:sp>
      <p:sp>
        <p:nvSpPr>
          <p:cNvPr id="5" name="Slide Number Placeholder 4"/>
          <p:cNvSpPr>
            <a:spLocks noGrp="1"/>
          </p:cNvSpPr>
          <p:nvPr>
            <p:ph type="sldNum" sz="quarter" idx="3"/>
          </p:nvPr>
        </p:nvSpPr>
        <p:spPr>
          <a:xfrm>
            <a:off x="3936768" y="8772668"/>
            <a:ext cx="3011699" cy="461804"/>
          </a:xfrm>
          <a:prstGeom prst="rect">
            <a:avLst/>
          </a:prstGeom>
        </p:spPr>
        <p:txBody>
          <a:bodyPr vert="horz" lIns="92492" tIns="46246" rIns="92492" bIns="46246" rtlCol="0" anchor="b"/>
          <a:lstStyle>
            <a:lvl1pPr algn="r">
              <a:defRPr sz="1200"/>
            </a:lvl1pPr>
          </a:lstStyle>
          <a:p>
            <a:fld id="{D3A5C721-4BB5-4DB6-AD65-4BA2A62B05B6}" type="slidenum">
              <a:rPr lang="en-GB" smtClean="0">
                <a:latin typeface="Arial" pitchFamily="34" charset="0"/>
              </a:rPr>
              <a:pPr/>
              <a:t>‹#›</a:t>
            </a:fld>
            <a:endParaRPr lang="en-GB" dirty="0">
              <a:latin typeface="Arial" pitchFamily="34" charset="0"/>
            </a:endParaRPr>
          </a:p>
        </p:txBody>
      </p:sp>
    </p:spTree>
    <p:extLst>
      <p:ext uri="{BB962C8B-B14F-4D97-AF65-F5344CB8AC3E}">
        <p14:creationId xmlns:p14="http://schemas.microsoft.com/office/powerpoint/2010/main" val="1991632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atin typeface="Arial" pitchFamily="34" charset="0"/>
              </a:defRPr>
            </a:lvl1pPr>
          </a:lstStyle>
          <a:p>
            <a:endParaRPr lang="en-GB" dirty="0"/>
          </a:p>
        </p:txBody>
      </p:sp>
      <p:sp>
        <p:nvSpPr>
          <p:cNvPr id="3" name="Date Placeholder 2"/>
          <p:cNvSpPr>
            <a:spLocks noGrp="1"/>
          </p:cNvSpPr>
          <p:nvPr>
            <p:ph type="dt" idx="1"/>
          </p:nvPr>
        </p:nvSpPr>
        <p:spPr>
          <a:xfrm>
            <a:off x="3936768" y="0"/>
            <a:ext cx="3011699" cy="461804"/>
          </a:xfrm>
          <a:prstGeom prst="rect">
            <a:avLst/>
          </a:prstGeom>
        </p:spPr>
        <p:txBody>
          <a:bodyPr vert="horz" lIns="92492" tIns="46246" rIns="92492" bIns="46246" rtlCol="0"/>
          <a:lstStyle>
            <a:lvl1pPr algn="r">
              <a:defRPr sz="1200">
                <a:latin typeface="Arial" pitchFamily="34" charset="0"/>
              </a:defRPr>
            </a:lvl1pPr>
          </a:lstStyle>
          <a:p>
            <a:fld id="{8045EBA9-A28D-4849-BFEA-AA04F6A21B63}" type="datetimeFigureOut">
              <a:rPr lang="en-GB" smtClean="0"/>
              <a:pPr/>
              <a:t>20/03/2025</a:t>
            </a:fld>
            <a:endParaRPr lang="en-GB" dirty="0"/>
          </a:p>
        </p:txBody>
      </p:sp>
      <p:sp>
        <p:nvSpPr>
          <p:cNvPr id="4" name="Slide Image Placeholder 3"/>
          <p:cNvSpPr>
            <a:spLocks noGrp="1" noRot="1" noChangeAspect="1"/>
          </p:cNvSpPr>
          <p:nvPr>
            <p:ph type="sldImg" idx="2"/>
          </p:nvPr>
        </p:nvSpPr>
        <p:spPr>
          <a:xfrm>
            <a:off x="395288" y="692150"/>
            <a:ext cx="6159500" cy="3463925"/>
          </a:xfrm>
          <a:prstGeom prst="rect">
            <a:avLst/>
          </a:prstGeom>
          <a:noFill/>
          <a:ln w="12700">
            <a:solidFill>
              <a:prstClr val="black"/>
            </a:solidFill>
          </a:ln>
        </p:spPr>
        <p:txBody>
          <a:bodyPr vert="horz" lIns="92492" tIns="46246" rIns="92492" bIns="46246" rtlCol="0" anchor="ctr"/>
          <a:lstStyle/>
          <a:p>
            <a:endParaRPr lang="en-GB" dirty="0"/>
          </a:p>
        </p:txBody>
      </p:sp>
      <p:sp>
        <p:nvSpPr>
          <p:cNvPr id="5" name="Notes Placeholder 4"/>
          <p:cNvSpPr>
            <a:spLocks noGrp="1"/>
          </p:cNvSpPr>
          <p:nvPr>
            <p:ph type="body" sz="quarter" idx="3"/>
          </p:nvPr>
        </p:nvSpPr>
        <p:spPr>
          <a:xfrm>
            <a:off x="695008" y="4387136"/>
            <a:ext cx="5560060" cy="4156234"/>
          </a:xfrm>
          <a:prstGeom prst="rect">
            <a:avLst/>
          </a:prstGeom>
        </p:spPr>
        <p:txBody>
          <a:bodyPr vert="horz" lIns="92492" tIns="46246" rIns="92492" bIns="46246"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772668"/>
            <a:ext cx="3011699" cy="461804"/>
          </a:xfrm>
          <a:prstGeom prst="rect">
            <a:avLst/>
          </a:prstGeom>
        </p:spPr>
        <p:txBody>
          <a:bodyPr vert="horz" lIns="92492" tIns="46246" rIns="92492" bIns="46246" rtlCol="0" anchor="b"/>
          <a:lstStyle>
            <a:lvl1pPr algn="l">
              <a:defRPr sz="1200">
                <a:latin typeface="Arial" pitchFamily="34" charset="0"/>
              </a:defRPr>
            </a:lvl1pPr>
          </a:lstStyle>
          <a:p>
            <a:endParaRPr lang="en-GB" dirty="0"/>
          </a:p>
        </p:txBody>
      </p:sp>
      <p:sp>
        <p:nvSpPr>
          <p:cNvPr id="7" name="Slide Number Placeholder 6"/>
          <p:cNvSpPr>
            <a:spLocks noGrp="1"/>
          </p:cNvSpPr>
          <p:nvPr>
            <p:ph type="sldNum" sz="quarter" idx="5"/>
          </p:nvPr>
        </p:nvSpPr>
        <p:spPr>
          <a:xfrm>
            <a:off x="3936768" y="8772668"/>
            <a:ext cx="3011699" cy="461804"/>
          </a:xfrm>
          <a:prstGeom prst="rect">
            <a:avLst/>
          </a:prstGeom>
        </p:spPr>
        <p:txBody>
          <a:bodyPr vert="horz" lIns="92492" tIns="46246" rIns="92492" bIns="46246" rtlCol="0" anchor="b"/>
          <a:lstStyle>
            <a:lvl1pPr algn="r">
              <a:defRPr sz="1200">
                <a:latin typeface="Arial" pitchFamily="34" charset="0"/>
              </a:defRPr>
            </a:lvl1pPr>
          </a:lstStyle>
          <a:p>
            <a:fld id="{5B43D19E-BFDB-4C92-8EDD-32EDDA8F41DF}" type="slidenum">
              <a:rPr lang="en-GB" smtClean="0"/>
              <a:pPr/>
              <a:t>‹#›</a:t>
            </a:fld>
            <a:endParaRPr lang="en-GB" dirty="0"/>
          </a:p>
        </p:txBody>
      </p:sp>
    </p:spTree>
    <p:extLst>
      <p:ext uri="{BB962C8B-B14F-4D97-AF65-F5344CB8AC3E}">
        <p14:creationId xmlns:p14="http://schemas.microsoft.com/office/powerpoint/2010/main" val="16062703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itchFamily="34" charset="0"/>
        <a:ea typeface="+mn-ea"/>
        <a:cs typeface="+mn-cs"/>
      </a:defRPr>
    </a:lvl1pPr>
    <a:lvl2pPr marL="457200" algn="l" defTabSz="914400" rtl="0" eaLnBrk="1" latinLnBrk="0" hangingPunct="1">
      <a:defRPr sz="1200" kern="1200">
        <a:solidFill>
          <a:schemeClr val="tx1"/>
        </a:solidFill>
        <a:latin typeface="Arial" pitchFamily="34" charset="0"/>
        <a:ea typeface="+mn-ea"/>
        <a:cs typeface="+mn-cs"/>
      </a:defRPr>
    </a:lvl2pPr>
    <a:lvl3pPr marL="914400" algn="l" defTabSz="914400" rtl="0" eaLnBrk="1" latinLnBrk="0" hangingPunct="1">
      <a:defRPr sz="1200" kern="1200">
        <a:solidFill>
          <a:schemeClr val="tx1"/>
        </a:solidFill>
        <a:latin typeface="Arial" pitchFamily="34" charset="0"/>
        <a:ea typeface="+mn-ea"/>
        <a:cs typeface="+mn-cs"/>
      </a:defRPr>
    </a:lvl3pPr>
    <a:lvl4pPr marL="1371600" algn="l" defTabSz="914400" rtl="0" eaLnBrk="1" latinLnBrk="0" hangingPunct="1">
      <a:defRPr sz="1200" kern="1200">
        <a:solidFill>
          <a:schemeClr val="tx1"/>
        </a:solidFill>
        <a:latin typeface="Arial" pitchFamily="34" charset="0"/>
        <a:ea typeface="+mn-ea"/>
        <a:cs typeface="+mn-cs"/>
      </a:defRPr>
    </a:lvl4pPr>
    <a:lvl5pPr marL="1828800" algn="l" defTabSz="914400" rtl="0" eaLnBrk="1" latinLnBrk="0" hangingPunct="1">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FE7377-D7F9-B831-B44F-EB277268BD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EBDE45-A33E-848C-B407-F2BCDC217D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FE2DDF-D4DC-A37A-7E1F-0102E7A56C0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5691C60-736D-0090-3F6F-60DF996BB444}"/>
              </a:ext>
            </a:extLst>
          </p:cNvPr>
          <p:cNvSpPr>
            <a:spLocks noGrp="1"/>
          </p:cNvSpPr>
          <p:nvPr>
            <p:ph type="sldNum" sz="quarter" idx="5"/>
          </p:nvPr>
        </p:nvSpPr>
        <p:spPr/>
        <p:txBody>
          <a:bodyPr/>
          <a:lstStyle/>
          <a:p>
            <a:fld id="{5B43D19E-BFDB-4C92-8EDD-32EDDA8F41DF}" type="slidenum">
              <a:rPr lang="en-GB" smtClean="0"/>
              <a:pPr/>
              <a:t>3</a:t>
            </a:fld>
            <a:endParaRPr lang="en-GB" dirty="0"/>
          </a:p>
        </p:txBody>
      </p:sp>
    </p:spTree>
    <p:extLst>
      <p:ext uri="{BB962C8B-B14F-4D97-AF65-F5344CB8AC3E}">
        <p14:creationId xmlns:p14="http://schemas.microsoft.com/office/powerpoint/2010/main" val="3406662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1BC153-4602-5D59-3089-8C41721804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DF91C43-4D47-B6AB-1AB5-DEE3728FFF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A26755-E189-7CA0-A571-79D3ADCF228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30CBFA2-38C0-F5E2-8612-9BCBC4F56620}"/>
              </a:ext>
            </a:extLst>
          </p:cNvPr>
          <p:cNvSpPr>
            <a:spLocks noGrp="1"/>
          </p:cNvSpPr>
          <p:nvPr>
            <p:ph type="sldNum" sz="quarter" idx="5"/>
          </p:nvPr>
        </p:nvSpPr>
        <p:spPr/>
        <p:txBody>
          <a:bodyPr/>
          <a:lstStyle/>
          <a:p>
            <a:fld id="{5B43D19E-BFDB-4C92-8EDD-32EDDA8F41DF}" type="slidenum">
              <a:rPr lang="en-GB" smtClean="0"/>
              <a:pPr/>
              <a:t>4</a:t>
            </a:fld>
            <a:endParaRPr lang="en-GB" dirty="0"/>
          </a:p>
        </p:txBody>
      </p:sp>
    </p:spTree>
    <p:extLst>
      <p:ext uri="{BB962C8B-B14F-4D97-AF65-F5344CB8AC3E}">
        <p14:creationId xmlns:p14="http://schemas.microsoft.com/office/powerpoint/2010/main" val="24536937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3526A-9F3A-E112-99B1-327917144A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409DAF-A36D-0139-AA37-202595FFEB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CD7F1E-81FF-49F1-EAD2-5F6DFADE4DB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0E41463-E046-8163-FCB3-F1CC2315EE74}"/>
              </a:ext>
            </a:extLst>
          </p:cNvPr>
          <p:cNvSpPr>
            <a:spLocks noGrp="1"/>
          </p:cNvSpPr>
          <p:nvPr>
            <p:ph type="sldNum" sz="quarter" idx="5"/>
          </p:nvPr>
        </p:nvSpPr>
        <p:spPr/>
        <p:txBody>
          <a:bodyPr/>
          <a:lstStyle/>
          <a:p>
            <a:fld id="{5B43D19E-BFDB-4C92-8EDD-32EDDA8F41DF}" type="slidenum">
              <a:rPr lang="en-GB" smtClean="0"/>
              <a:pPr/>
              <a:t>5</a:t>
            </a:fld>
            <a:endParaRPr lang="en-GB" dirty="0"/>
          </a:p>
        </p:txBody>
      </p:sp>
    </p:spTree>
    <p:extLst>
      <p:ext uri="{BB962C8B-B14F-4D97-AF65-F5344CB8AC3E}">
        <p14:creationId xmlns:p14="http://schemas.microsoft.com/office/powerpoint/2010/main" val="3273234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9.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9.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2.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3.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3" name="Background" descr="A bright light in the dark&#10;&#10;Description automatically generated">
            <a:extLst>
              <a:ext uri="{FF2B5EF4-FFF2-40B4-BE49-F238E27FC236}">
                <a16:creationId xmlns:a16="http://schemas.microsoft.com/office/drawing/2014/main" id="{D9E433B3-F2D7-EE0E-B292-997EB25B05B0}"/>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US"/>
              <a:t>Click to edit Master title style</a:t>
            </a:r>
            <a:endParaRPr lang="en-US" dirty="0"/>
          </a:p>
        </p:txBody>
      </p:sp>
      <p:sp>
        <p:nvSpPr>
          <p:cNvPr id="14" name="Content Placeholder">
            <a:extLst>
              <a:ext uri="{FF2B5EF4-FFF2-40B4-BE49-F238E27FC236}">
                <a16:creationId xmlns:a16="http://schemas.microsoft.com/office/drawing/2014/main" id="{A5EED3AD-188C-E954-617B-9CB9E1BA8A14}"/>
              </a:ext>
            </a:extLst>
          </p:cNvPr>
          <p:cNvSpPr>
            <a:spLocks noGrp="1"/>
          </p:cNvSpPr>
          <p:nvPr>
            <p:ph sz="quarter" idx="16"/>
          </p:nvPr>
        </p:nvSpPr>
        <p:spPr>
          <a:xfrm>
            <a:off x="485521" y="1411287"/>
            <a:ext cx="11224800" cy="4638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ABEF5EE-C1B0-CB56-30BC-F2EA02D0DD7E}"/>
              </a:ext>
            </a:extLst>
          </p:cNvPr>
          <p:cNvSpPr>
            <a:spLocks noGrp="1"/>
          </p:cNvSpPr>
          <p:nvPr>
            <p:ph type="dt" sz="half" idx="17"/>
          </p:nvPr>
        </p:nvSpPr>
        <p:spPr/>
        <p:txBody>
          <a:bodyPr/>
          <a:lstStyle/>
          <a:p>
            <a:fld id="{64B4A77C-E4D0-44E2-96CE-17BB71F5DB2D}" type="datetime1">
              <a:rPr lang="en-US" smtClean="0"/>
              <a:t>3/20/2025</a:t>
            </a:fld>
            <a:endParaRPr lang="en-US" dirty="0"/>
          </a:p>
        </p:txBody>
      </p:sp>
      <p:sp>
        <p:nvSpPr>
          <p:cNvPr id="8" name="Footer Placeholder 7">
            <a:extLst>
              <a:ext uri="{FF2B5EF4-FFF2-40B4-BE49-F238E27FC236}">
                <a16:creationId xmlns:a16="http://schemas.microsoft.com/office/drawing/2014/main" id="{E539B410-713F-D002-C7AD-50375ABC034D}"/>
              </a:ext>
            </a:extLst>
          </p:cNvPr>
          <p:cNvSpPr>
            <a:spLocks noGrp="1"/>
          </p:cNvSpPr>
          <p:nvPr>
            <p:ph type="ftr" sz="quarter" idx="18"/>
          </p:nvPr>
        </p:nvSpPr>
        <p:spPr/>
        <p:txBody>
          <a:bodyPr/>
          <a:lstStyle/>
          <a:p>
            <a:r>
              <a:rPr lang="en-US"/>
              <a:t>Insert footer text here</a:t>
            </a:r>
          </a:p>
        </p:txBody>
      </p:sp>
      <p:sp>
        <p:nvSpPr>
          <p:cNvPr id="9" name="Slide Number Placeholder 8">
            <a:extLst>
              <a:ext uri="{FF2B5EF4-FFF2-40B4-BE49-F238E27FC236}">
                <a16:creationId xmlns:a16="http://schemas.microsoft.com/office/drawing/2014/main" id="{24877F87-1E81-7C70-C23C-765CF083A38E}"/>
              </a:ext>
            </a:extLst>
          </p:cNvPr>
          <p:cNvSpPr>
            <a:spLocks noGrp="1"/>
          </p:cNvSpPr>
          <p:nvPr>
            <p:ph type="sldNum" sz="quarter" idx="19"/>
          </p:nvPr>
        </p:nvSpPr>
        <p:spPr/>
        <p:txBody>
          <a:bodyPr/>
          <a:lstStyle/>
          <a:p>
            <a:fld id="{F1BC30E3-FFE5-4B91-AA19-87A149EBB9EE}" type="slidenum">
              <a:rPr lang="en-GB" smtClean="0"/>
              <a:pPr/>
              <a:t>‹#›</a:t>
            </a:fld>
            <a:endParaRPr lang="en-GB" dirty="0"/>
          </a:p>
        </p:txBody>
      </p:sp>
      <p:grpSp>
        <p:nvGrpSpPr>
          <p:cNvPr id="10" name="Logo">
            <a:extLst>
              <a:ext uri="{FF2B5EF4-FFF2-40B4-BE49-F238E27FC236}">
                <a16:creationId xmlns:a16="http://schemas.microsoft.com/office/drawing/2014/main" id="{EECBC22F-ABFB-48B6-CDC6-4309042A5544}"/>
              </a:ext>
            </a:extLst>
          </p:cNvPr>
          <p:cNvGrpSpPr/>
          <p:nvPr userDrawn="1"/>
        </p:nvGrpSpPr>
        <p:grpSpPr bwMode="black">
          <a:xfrm>
            <a:off x="11623900" y="6276977"/>
            <a:ext cx="346158" cy="355219"/>
            <a:chOff x="7110" y="4004"/>
            <a:chExt cx="191" cy="196"/>
          </a:xfrm>
        </p:grpSpPr>
        <p:sp>
          <p:nvSpPr>
            <p:cNvPr id="11" name="Freeform 5">
              <a:extLst>
                <a:ext uri="{FF2B5EF4-FFF2-40B4-BE49-F238E27FC236}">
                  <a16:creationId xmlns:a16="http://schemas.microsoft.com/office/drawing/2014/main" id="{3BB4C61E-397F-F826-D32A-B638714F9D51}"/>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6">
              <a:extLst>
                <a:ext uri="{FF2B5EF4-FFF2-40B4-BE49-F238E27FC236}">
                  <a16:creationId xmlns:a16="http://schemas.microsoft.com/office/drawing/2014/main" id="{4E97927A-B711-1BD1-7DB6-31EEB9331E23}"/>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D5D626F4-6013-3429-50AE-E567EFCF0F27}"/>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050384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pic>
        <p:nvPicPr>
          <p:cNvPr id="3" name="Picture 2" descr="A blurry image of a rainbow&#10;&#10;Description automatically generated">
            <a:extLst>
              <a:ext uri="{FF2B5EF4-FFF2-40B4-BE49-F238E27FC236}">
                <a16:creationId xmlns:a16="http://schemas.microsoft.com/office/drawing/2014/main" id="{317BE7A3-A673-B58A-8BE4-D36A0E590D3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5" name="Group 4">
            <a:extLst>
              <a:ext uri="{FF2B5EF4-FFF2-40B4-BE49-F238E27FC236}">
                <a16:creationId xmlns:a16="http://schemas.microsoft.com/office/drawing/2014/main" id="{3D8D2553-DCAF-2D9D-2138-FE4E794B7FFA}"/>
              </a:ext>
            </a:extLst>
          </p:cNvPr>
          <p:cNvGrpSpPr/>
          <p:nvPr userDrawn="1"/>
        </p:nvGrpSpPr>
        <p:grpSpPr>
          <a:xfrm>
            <a:off x="485775" y="6164633"/>
            <a:ext cx="4940935" cy="318770"/>
            <a:chOff x="485775" y="6164633"/>
            <a:chExt cx="4940935" cy="318770"/>
          </a:xfrm>
        </p:grpSpPr>
        <p:sp>
          <p:nvSpPr>
            <p:cNvPr id="297" name="Freeform 296">
              <a:extLst>
                <a:ext uri="{FF2B5EF4-FFF2-40B4-BE49-F238E27FC236}">
                  <a16:creationId xmlns:a16="http://schemas.microsoft.com/office/drawing/2014/main" id="{AD4E5D8B-12B4-19F3-17D4-D12BF368FC85}"/>
                </a:ext>
              </a:extLst>
            </p:cNvPr>
            <p:cNvSpPr/>
            <p:nvPr/>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98" name="Freeform 297">
              <a:extLst>
                <a:ext uri="{FF2B5EF4-FFF2-40B4-BE49-F238E27FC236}">
                  <a16:creationId xmlns:a16="http://schemas.microsoft.com/office/drawing/2014/main" id="{219789D6-6B07-F2E6-06BE-8CA9DC83E385}"/>
                </a:ext>
              </a:extLst>
            </p:cNvPr>
            <p:cNvSpPr/>
            <p:nvPr/>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9767D4D9-A47B-4020-6B9B-87B081166C85}"/>
              </a:ext>
            </a:extLst>
          </p:cNvPr>
          <p:cNvGrpSpPr/>
          <p:nvPr userDrawn="1"/>
        </p:nvGrpSpPr>
        <p:grpSpPr>
          <a:xfrm>
            <a:off x="485774" y="1291008"/>
            <a:ext cx="5706110" cy="4360545"/>
            <a:chOff x="485774" y="1291008"/>
            <a:chExt cx="5706110" cy="4360545"/>
          </a:xfrm>
        </p:grpSpPr>
        <p:sp>
          <p:nvSpPr>
            <p:cNvPr id="299" name="Freeform 298">
              <a:extLst>
                <a:ext uri="{FF2B5EF4-FFF2-40B4-BE49-F238E27FC236}">
                  <a16:creationId xmlns:a16="http://schemas.microsoft.com/office/drawing/2014/main" id="{70589FC3-4491-BD75-2C16-660DF0B71BBC}"/>
                </a:ext>
              </a:extLst>
            </p:cNvPr>
            <p:cNvSpPr/>
            <p:nvPr/>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93" name="Freeform 292">
              <a:extLst>
                <a:ext uri="{FF2B5EF4-FFF2-40B4-BE49-F238E27FC236}">
                  <a16:creationId xmlns:a16="http://schemas.microsoft.com/office/drawing/2014/main" id="{B00DB918-F11D-F855-5478-ECB25A1AC3D1}"/>
                </a:ext>
              </a:extLst>
            </p:cNvPr>
            <p:cNvSpPr/>
            <p:nvPr/>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FF32FF"/>
                </a:gs>
                <a:gs pos="100000">
                  <a:srgbClr val="32FFFF"/>
                </a:gs>
              </a:gsLst>
              <a:lin ang="18600000" scaled="0"/>
              <a:tileRect/>
            </a:gradFill>
            <a:ln w="8181" cap="flat">
              <a:noFill/>
              <a:prstDash val="solid"/>
              <a:miter/>
            </a:ln>
          </p:spPr>
          <p:txBody>
            <a:bodyPr rtlCol="0" anchor="ctr"/>
            <a:lstStyle/>
            <a:p>
              <a:pPr lvl="0"/>
              <a:endParaRPr lang="en-US"/>
            </a:p>
          </p:txBody>
        </p:sp>
      </p:grpSp>
      <p:sp>
        <p:nvSpPr>
          <p:cNvPr id="274" name="Subtitle 2">
            <a:extLst>
              <a:ext uri="{FF2B5EF4-FFF2-40B4-BE49-F238E27FC236}">
                <a16:creationId xmlns:a16="http://schemas.microsoft.com/office/drawing/2014/main" id="{74103396-CF0A-A808-BF1B-463C3EF7376E}"/>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sz="16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75" name="Title 4">
            <a:extLst>
              <a:ext uri="{FF2B5EF4-FFF2-40B4-BE49-F238E27FC236}">
                <a16:creationId xmlns:a16="http://schemas.microsoft.com/office/drawing/2014/main" id="{B57CD4DB-AED0-4F7E-41BA-02CA96598AEC}"/>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289" name="Text Placeholder 288">
            <a:extLst>
              <a:ext uri="{FF2B5EF4-FFF2-40B4-BE49-F238E27FC236}">
                <a16:creationId xmlns:a16="http://schemas.microsoft.com/office/drawing/2014/main" id="{31D45A6D-135C-8C27-4F13-A3BC79AB3ED3}"/>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310" name="Group 309">
            <a:extLst>
              <a:ext uri="{FF2B5EF4-FFF2-40B4-BE49-F238E27FC236}">
                <a16:creationId xmlns:a16="http://schemas.microsoft.com/office/drawing/2014/main" id="{CE838069-3AB1-D532-FB66-FDAEA51877B1}"/>
              </a:ext>
            </a:extLst>
          </p:cNvPr>
          <p:cNvGrpSpPr/>
          <p:nvPr userDrawn="1"/>
        </p:nvGrpSpPr>
        <p:grpSpPr bwMode="black">
          <a:xfrm>
            <a:off x="10563224" y="5167683"/>
            <a:ext cx="1219200" cy="1284606"/>
            <a:chOff x="10563224" y="5158158"/>
            <a:chExt cx="1219200" cy="1284606"/>
          </a:xfrm>
        </p:grpSpPr>
        <p:sp>
          <p:nvSpPr>
            <p:cNvPr id="311" name="Freeform 310">
              <a:extLst>
                <a:ext uri="{FF2B5EF4-FFF2-40B4-BE49-F238E27FC236}">
                  <a16:creationId xmlns:a16="http://schemas.microsoft.com/office/drawing/2014/main" id="{E6AE5B0D-79EC-EE9E-636A-1E7D4A6A240A}"/>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312" name="Freeform 311">
              <a:extLst>
                <a:ext uri="{FF2B5EF4-FFF2-40B4-BE49-F238E27FC236}">
                  <a16:creationId xmlns:a16="http://schemas.microsoft.com/office/drawing/2014/main" id="{8B00C66D-FD9B-3996-472E-1CEF16690026}"/>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Tree>
    <p:extLst>
      <p:ext uri="{BB962C8B-B14F-4D97-AF65-F5344CB8AC3E}">
        <p14:creationId xmlns:p14="http://schemas.microsoft.com/office/powerpoint/2010/main" val="1727752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64204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GB" dirty="0"/>
              <a:t>Click to edit Master title style</a:t>
            </a:r>
            <a:endParaRPr lang="en-US" dirty="0"/>
          </a:p>
        </p:txBody>
      </p:sp>
      <p:sp>
        <p:nvSpPr>
          <p:cNvPr id="14" name="Content Placeholder">
            <a:extLst>
              <a:ext uri="{FF2B5EF4-FFF2-40B4-BE49-F238E27FC236}">
                <a16:creationId xmlns:a16="http://schemas.microsoft.com/office/drawing/2014/main" id="{A5EED3AD-188C-E954-617B-9CB9E1BA8A14}"/>
              </a:ext>
            </a:extLst>
          </p:cNvPr>
          <p:cNvSpPr>
            <a:spLocks noGrp="1"/>
          </p:cNvSpPr>
          <p:nvPr>
            <p:ph sz="quarter" idx="16"/>
          </p:nvPr>
        </p:nvSpPr>
        <p:spPr>
          <a:xfrm>
            <a:off x="485521" y="1411287"/>
            <a:ext cx="11224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7" name="Date Placeholder 6">
            <a:extLst>
              <a:ext uri="{FF2B5EF4-FFF2-40B4-BE49-F238E27FC236}">
                <a16:creationId xmlns:a16="http://schemas.microsoft.com/office/drawing/2014/main" id="{6ABEF5EE-C1B0-CB56-30BC-F2EA02D0DD7E}"/>
              </a:ext>
            </a:extLst>
          </p:cNvPr>
          <p:cNvSpPr>
            <a:spLocks noGrp="1"/>
          </p:cNvSpPr>
          <p:nvPr>
            <p:ph type="dt" sz="half" idx="17"/>
          </p:nvPr>
        </p:nvSpPr>
        <p:spPr/>
        <p:txBody>
          <a:bodyPr/>
          <a:lstStyle/>
          <a:p>
            <a:fld id="{929DB60D-B14D-4CB0-A1D5-896B8110D934}" type="datetime1">
              <a:rPr lang="en-US" smtClean="0"/>
              <a:t>3/20/2025</a:t>
            </a:fld>
            <a:endParaRPr lang="en-US" dirty="0"/>
          </a:p>
        </p:txBody>
      </p:sp>
      <p:sp>
        <p:nvSpPr>
          <p:cNvPr id="8" name="Footer Placeholder 7">
            <a:extLst>
              <a:ext uri="{FF2B5EF4-FFF2-40B4-BE49-F238E27FC236}">
                <a16:creationId xmlns:a16="http://schemas.microsoft.com/office/drawing/2014/main" id="{E539B410-713F-D002-C7AD-50375ABC034D}"/>
              </a:ext>
            </a:extLst>
          </p:cNvPr>
          <p:cNvSpPr>
            <a:spLocks noGrp="1"/>
          </p:cNvSpPr>
          <p:nvPr>
            <p:ph type="ftr" sz="quarter" idx="18"/>
          </p:nvPr>
        </p:nvSpPr>
        <p:spPr/>
        <p:txBody>
          <a:bodyPr/>
          <a:lstStyle/>
          <a:p>
            <a:r>
              <a:rPr lang="en-US"/>
              <a:t>Insert footer text here</a:t>
            </a:r>
          </a:p>
        </p:txBody>
      </p:sp>
      <p:sp>
        <p:nvSpPr>
          <p:cNvPr id="9" name="Slide Number Placeholder 8">
            <a:extLst>
              <a:ext uri="{FF2B5EF4-FFF2-40B4-BE49-F238E27FC236}">
                <a16:creationId xmlns:a16="http://schemas.microsoft.com/office/drawing/2014/main" id="{24877F87-1E81-7C70-C23C-765CF083A38E}"/>
              </a:ext>
            </a:extLst>
          </p:cNvPr>
          <p:cNvSpPr>
            <a:spLocks noGrp="1"/>
          </p:cNvSpPr>
          <p:nvPr>
            <p:ph type="sldNum" sz="quarter" idx="19"/>
          </p:nvPr>
        </p:nvSpPr>
        <p:spPr/>
        <p:txBody>
          <a:bodyPr/>
          <a:lstStyle/>
          <a:p>
            <a:fld id="{F1BC30E3-FFE5-4B91-AA19-87A149EBB9EE}" type="slidenum">
              <a:rPr lang="en-GB" smtClean="0"/>
              <a:pPr/>
              <a:t>‹#›</a:t>
            </a:fld>
            <a:endParaRPr lang="en-GB" dirty="0"/>
          </a:p>
        </p:txBody>
      </p:sp>
    </p:spTree>
    <p:extLst>
      <p:ext uri="{BB962C8B-B14F-4D97-AF65-F5344CB8AC3E}">
        <p14:creationId xmlns:p14="http://schemas.microsoft.com/office/powerpoint/2010/main" val="35590598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dirty="0"/>
              <a:t>Click to edit Master title style</a:t>
            </a:r>
            <a:endParaRPr lang="en-US" dirty="0"/>
          </a:p>
        </p:txBody>
      </p:sp>
      <p:sp>
        <p:nvSpPr>
          <p:cNvPr id="14" name="Content Placeholder 1">
            <a:extLst>
              <a:ext uri="{FF2B5EF4-FFF2-40B4-BE49-F238E27FC236}">
                <a16:creationId xmlns:a16="http://schemas.microsoft.com/office/drawing/2014/main" id="{A5EED3AD-188C-E954-617B-9CB9E1BA8A14}"/>
              </a:ext>
            </a:extLst>
          </p:cNvPr>
          <p:cNvSpPr>
            <a:spLocks noGrp="1"/>
          </p:cNvSpPr>
          <p:nvPr>
            <p:ph sz="quarter" idx="16"/>
          </p:nvPr>
        </p:nvSpPr>
        <p:spPr>
          <a:xfrm>
            <a:off x="485520" y="1411287"/>
            <a:ext cx="5356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5" name="Content Placeholder 2">
            <a:extLst>
              <a:ext uri="{FF2B5EF4-FFF2-40B4-BE49-F238E27FC236}">
                <a16:creationId xmlns:a16="http://schemas.microsoft.com/office/drawing/2014/main" id="{C87884BD-C538-2E4C-E4FE-1C5F73563883}"/>
              </a:ext>
            </a:extLst>
          </p:cNvPr>
          <p:cNvSpPr>
            <a:spLocks noGrp="1"/>
          </p:cNvSpPr>
          <p:nvPr>
            <p:ph sz="quarter" idx="15"/>
          </p:nvPr>
        </p:nvSpPr>
        <p:spPr>
          <a:xfrm>
            <a:off x="6353069" y="1411287"/>
            <a:ext cx="5356800" cy="46386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482231EB-E788-44AD-8289-B392C32090DB}" type="datetime1">
              <a:rPr lang="en-US" smtClean="0"/>
              <a:t>3/20/2025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Tree>
    <p:extLst>
      <p:ext uri="{BB962C8B-B14F-4D97-AF65-F5344CB8AC3E}">
        <p14:creationId xmlns:p14="http://schemas.microsoft.com/office/powerpoint/2010/main" val="32306285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a:t>Click to edit Master title style</a:t>
            </a:r>
            <a:endParaRPr lang="en-US"/>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2"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4310992"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8139851"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67AE2665-6FA6-409A-BC64-BEC56B061B4F}" type="datetime1">
              <a:rPr lang="en-US" smtClean="0"/>
              <a:t>3/20/2025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Tree>
    <p:extLst>
      <p:ext uri="{BB962C8B-B14F-4D97-AF65-F5344CB8AC3E}">
        <p14:creationId xmlns:p14="http://schemas.microsoft.com/office/powerpoint/2010/main" val="18860015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ntent with Highligh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a:t>Click to edit Master title style</a:t>
            </a:r>
            <a:endParaRPr lang="en-US"/>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hasCustomPrompt="1"/>
          </p:nvPr>
        </p:nvSpPr>
        <p:spPr bwMode="auto">
          <a:xfrm>
            <a:off x="485521"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hasCustomPrompt="1"/>
          </p:nvPr>
        </p:nvSpPr>
        <p:spPr bwMode="auto">
          <a:xfrm>
            <a:off x="4312686"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hasCustomPrompt="1"/>
          </p:nvPr>
        </p:nvSpPr>
        <p:spPr bwMode="auto">
          <a:xfrm>
            <a:off x="8139850"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D3B673B6-79DD-4B4F-ACB0-F62259251157}" type="datetime1">
              <a:rPr lang="en-US" smtClean="0"/>
              <a:t>3/20/2025</a:t>
            </a:fld>
            <a:endParaRPr lang="en-US"/>
          </a:p>
        </p:txBody>
      </p:sp>
      <p:sp>
        <p:nvSpPr>
          <p:cNvPr id="5" name="Footer Placeholder ">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8" name="Highlight line 1">
            <a:extLst>
              <a:ext uri="{FF2B5EF4-FFF2-40B4-BE49-F238E27FC236}">
                <a16:creationId xmlns:a16="http://schemas.microsoft.com/office/drawing/2014/main" id="{E1FBA9F5-4E1E-7157-650F-920396E6BD16}"/>
              </a:ext>
            </a:extLst>
          </p:cNvPr>
          <p:cNvSpPr>
            <a:spLocks noGrp="1"/>
          </p:cNvSpPr>
          <p:nvPr>
            <p:ph type="dgm" sz="quarter" idx="15" hasCustomPrompt="1"/>
          </p:nvPr>
        </p:nvSpPr>
        <p:spPr>
          <a:xfrm>
            <a:off x="485775" y="1411287"/>
            <a:ext cx="3571200" cy="36000"/>
          </a:xfrm>
          <a:solidFill>
            <a:schemeClr val="tx2"/>
          </a:solidFill>
        </p:spPr>
        <p:txBody>
          <a:bodyPr/>
          <a:lstStyle>
            <a:lvl1pPr marL="0" indent="0">
              <a:buNone/>
              <a:defRPr sz="800"/>
            </a:lvl1pPr>
          </a:lstStyle>
          <a:p>
            <a:r>
              <a:rPr lang="en-US" dirty="0"/>
              <a:t> </a:t>
            </a:r>
          </a:p>
        </p:txBody>
      </p:sp>
      <p:sp>
        <p:nvSpPr>
          <p:cNvPr id="9" name="Highlight line 2">
            <a:extLst>
              <a:ext uri="{FF2B5EF4-FFF2-40B4-BE49-F238E27FC236}">
                <a16:creationId xmlns:a16="http://schemas.microsoft.com/office/drawing/2014/main" id="{F0D5216F-CE4B-8B47-FCA1-EA9B01BBAD6B}"/>
              </a:ext>
            </a:extLst>
          </p:cNvPr>
          <p:cNvSpPr>
            <a:spLocks noGrp="1"/>
          </p:cNvSpPr>
          <p:nvPr>
            <p:ph type="dgm" sz="quarter" idx="16" hasCustomPrompt="1"/>
          </p:nvPr>
        </p:nvSpPr>
        <p:spPr>
          <a:xfrm>
            <a:off x="4312686" y="1411287"/>
            <a:ext cx="3571200" cy="36000"/>
          </a:xfrm>
          <a:solidFill>
            <a:schemeClr val="tx2"/>
          </a:solidFill>
        </p:spPr>
        <p:txBody>
          <a:bodyPr/>
          <a:lstStyle>
            <a:lvl1pPr marL="0" indent="0">
              <a:buNone/>
              <a:defRPr sz="800"/>
            </a:lvl1pPr>
          </a:lstStyle>
          <a:p>
            <a:r>
              <a:rPr lang="en-US" dirty="0"/>
              <a:t> </a:t>
            </a:r>
          </a:p>
        </p:txBody>
      </p:sp>
      <p:sp>
        <p:nvSpPr>
          <p:cNvPr id="10" name="Highlight line 3">
            <a:extLst>
              <a:ext uri="{FF2B5EF4-FFF2-40B4-BE49-F238E27FC236}">
                <a16:creationId xmlns:a16="http://schemas.microsoft.com/office/drawing/2014/main" id="{945CF969-2B44-5C5F-B1A2-132B74FE4B46}"/>
              </a:ext>
            </a:extLst>
          </p:cNvPr>
          <p:cNvSpPr>
            <a:spLocks noGrp="1"/>
          </p:cNvSpPr>
          <p:nvPr>
            <p:ph type="dgm" sz="quarter" idx="17" hasCustomPrompt="1"/>
          </p:nvPr>
        </p:nvSpPr>
        <p:spPr>
          <a:xfrm>
            <a:off x="8139851" y="1411287"/>
            <a:ext cx="3571200" cy="36000"/>
          </a:xfrm>
          <a:solidFill>
            <a:schemeClr val="tx2"/>
          </a:solidFill>
        </p:spPr>
        <p:txBody>
          <a:bodyPr/>
          <a:lstStyle>
            <a:lvl1pPr marL="0" indent="0">
              <a:buNone/>
              <a:defRPr sz="800"/>
            </a:lvl1pPr>
          </a:lstStyle>
          <a:p>
            <a:r>
              <a:rPr lang="en-US" dirty="0"/>
              <a:t> </a:t>
            </a:r>
          </a:p>
        </p:txBody>
      </p:sp>
    </p:spTree>
    <p:extLst>
      <p:ext uri="{BB962C8B-B14F-4D97-AF65-F5344CB8AC3E}">
        <p14:creationId xmlns:p14="http://schemas.microsoft.com/office/powerpoint/2010/main" val="40806047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A4390E3C-0363-4D0C-8112-4F4DEEB4880E}" type="datetime1">
              <a:rPr lang="en-US" smtClean="0"/>
              <a:t>3/20/2025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2" y="2016125"/>
            <a:ext cx="5610479" cy="4033837"/>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6349868" y="0"/>
            <a:ext cx="5842132" cy="6858000"/>
          </a:xfrm>
        </p:spPr>
        <p:txBody>
          <a:bodyPr/>
          <a:lstStyle/>
          <a:p>
            <a:endParaRPr lang="en-US"/>
          </a:p>
        </p:txBody>
      </p:sp>
      <p:sp>
        <p:nvSpPr>
          <p:cNvPr id="13" name="Title 12">
            <a:extLst>
              <a:ext uri="{FF2B5EF4-FFF2-40B4-BE49-F238E27FC236}">
                <a16:creationId xmlns:a16="http://schemas.microsoft.com/office/drawing/2014/main" id="{097C4A53-D484-0A91-32DE-DC7DFBC6D51F}"/>
              </a:ext>
            </a:extLst>
          </p:cNvPr>
          <p:cNvSpPr>
            <a:spLocks noGrp="1"/>
          </p:cNvSpPr>
          <p:nvPr>
            <p:ph type="title"/>
          </p:nvPr>
        </p:nvSpPr>
        <p:spPr>
          <a:xfrm>
            <a:off x="485523" y="369889"/>
            <a:ext cx="5610479" cy="1057473"/>
          </a:xfrm>
        </p:spPr>
        <p:txBody>
          <a:bodyPr/>
          <a:lstStyle/>
          <a:p>
            <a:r>
              <a:rPr lang="en-GB" dirty="0"/>
              <a:t>Click to edit Master title style</a:t>
            </a:r>
            <a:endParaRPr lang="en-US" dirty="0"/>
          </a:p>
        </p:txBody>
      </p:sp>
      <p:sp>
        <p:nvSpPr>
          <p:cNvPr id="14" name="SmartArt Placeholder 13">
            <a:extLst>
              <a:ext uri="{FF2B5EF4-FFF2-40B4-BE49-F238E27FC236}">
                <a16:creationId xmlns:a16="http://schemas.microsoft.com/office/drawing/2014/main" id="{F2CC33D2-B8A3-7F9B-23C1-E7D77B5CBDBE}"/>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5" name="SmartArt Placeholder 14">
            <a:extLst>
              <a:ext uri="{FF2B5EF4-FFF2-40B4-BE49-F238E27FC236}">
                <a16:creationId xmlns:a16="http://schemas.microsoft.com/office/drawing/2014/main" id="{994D7891-125A-9B0F-C008-AB28FC5AC8AA}"/>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1144232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Key Nu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a:xfrm>
            <a:off x="485523" y="369888"/>
            <a:ext cx="11224347" cy="470898"/>
          </a:xfrm>
        </p:spPr>
        <p:txBody>
          <a:bodyPr/>
          <a:lstStyle/>
          <a:p>
            <a:r>
              <a:rPr lang="en-GB" dirty="0"/>
              <a:t>Click to edit Master title style</a:t>
            </a:r>
            <a:endParaRPr lang="en-US" dirty="0"/>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9081A56F-E69D-4D42-B3CA-92F18EDE3AB1}" type="datetime1">
              <a:rPr lang="en-US" smtClean="0"/>
              <a:t>3/20/2025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7" name="Text Placeholder 6">
            <a:extLst>
              <a:ext uri="{FF2B5EF4-FFF2-40B4-BE49-F238E27FC236}">
                <a16:creationId xmlns:a16="http://schemas.microsoft.com/office/drawing/2014/main" id="{B1F20FD9-346B-5423-9ECF-F0D4E362CCCE}"/>
              </a:ext>
            </a:extLst>
          </p:cNvPr>
          <p:cNvSpPr>
            <a:spLocks noGrp="1"/>
          </p:cNvSpPr>
          <p:nvPr>
            <p:ph type="body" sz="quarter" idx="13" hasCustomPrompt="1"/>
          </p:nvPr>
        </p:nvSpPr>
        <p:spPr>
          <a:xfrm>
            <a:off x="485523" y="2523291"/>
            <a:ext cx="3571200" cy="1438855"/>
          </a:xfrm>
        </p:spPr>
        <p:txBody>
          <a:bodyPr>
            <a:spAutoFit/>
          </a:bodyPr>
          <a:lstStyle>
            <a:lvl1pPr marL="0" indent="0" algn="ctr">
              <a:lnSpc>
                <a:spcPct val="85000"/>
              </a:lnSpc>
              <a:buNone/>
              <a:defRPr sz="11000" b="1">
                <a:solidFill>
                  <a:schemeClr val="bg1"/>
                </a:solidFill>
                <a:latin typeface="+mj-lt"/>
              </a:defRPr>
            </a:lvl1pPr>
            <a:lvl2pPr marL="252000" indent="0" algn="ctr">
              <a:buNone/>
              <a:defRPr/>
            </a:lvl2pPr>
            <a:lvl3pPr algn="ctr">
              <a:defRPr/>
            </a:lvl3pPr>
            <a:lvl4pPr algn="ctr">
              <a:defRPr/>
            </a:lvl4pPr>
            <a:lvl5pPr algn="ctr">
              <a:defRPr/>
            </a:lvl5pPr>
          </a:lstStyle>
          <a:p>
            <a:pPr lvl="0"/>
            <a:r>
              <a:rPr lang="en-GB" dirty="0"/>
              <a:t>000</a:t>
            </a:r>
          </a:p>
        </p:txBody>
      </p:sp>
      <p:sp>
        <p:nvSpPr>
          <p:cNvPr id="6" name="Text Placeholder 6">
            <a:extLst>
              <a:ext uri="{FF2B5EF4-FFF2-40B4-BE49-F238E27FC236}">
                <a16:creationId xmlns:a16="http://schemas.microsoft.com/office/drawing/2014/main" id="{50886606-7F7C-229B-523F-A51D629D8F76}"/>
              </a:ext>
            </a:extLst>
          </p:cNvPr>
          <p:cNvSpPr>
            <a:spLocks noGrp="1"/>
          </p:cNvSpPr>
          <p:nvPr>
            <p:ph type="body" sz="quarter" idx="14" hasCustomPrompt="1"/>
          </p:nvPr>
        </p:nvSpPr>
        <p:spPr>
          <a:xfrm>
            <a:off x="4312096"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8" name="Text Placeholder 6">
            <a:extLst>
              <a:ext uri="{FF2B5EF4-FFF2-40B4-BE49-F238E27FC236}">
                <a16:creationId xmlns:a16="http://schemas.microsoft.com/office/drawing/2014/main" id="{4DFDFED0-9426-6F78-EE09-B416D3559689}"/>
              </a:ext>
            </a:extLst>
          </p:cNvPr>
          <p:cNvSpPr>
            <a:spLocks noGrp="1"/>
          </p:cNvSpPr>
          <p:nvPr>
            <p:ph type="body" sz="quarter" idx="15" hasCustomPrompt="1"/>
          </p:nvPr>
        </p:nvSpPr>
        <p:spPr>
          <a:xfrm>
            <a:off x="8138670"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10" name="Text Placeholder 9">
            <a:extLst>
              <a:ext uri="{FF2B5EF4-FFF2-40B4-BE49-F238E27FC236}">
                <a16:creationId xmlns:a16="http://schemas.microsoft.com/office/drawing/2014/main" id="{B60D1CEB-1876-8DB7-6913-D6F96D953AA4}"/>
              </a:ext>
            </a:extLst>
          </p:cNvPr>
          <p:cNvSpPr>
            <a:spLocks noGrp="1"/>
          </p:cNvSpPr>
          <p:nvPr>
            <p:ph type="body" sz="quarter" idx="16"/>
          </p:nvPr>
        </p:nvSpPr>
        <p:spPr>
          <a:xfrm>
            <a:off x="485523"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1" name="Text Placeholder 9">
            <a:extLst>
              <a:ext uri="{FF2B5EF4-FFF2-40B4-BE49-F238E27FC236}">
                <a16:creationId xmlns:a16="http://schemas.microsoft.com/office/drawing/2014/main" id="{1344ED76-364E-1538-DFB0-B25FC3D75E0B}"/>
              </a:ext>
            </a:extLst>
          </p:cNvPr>
          <p:cNvSpPr>
            <a:spLocks noGrp="1"/>
          </p:cNvSpPr>
          <p:nvPr>
            <p:ph type="body" sz="quarter" idx="17"/>
          </p:nvPr>
        </p:nvSpPr>
        <p:spPr>
          <a:xfrm>
            <a:off x="4312096"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Text Placeholder 9">
            <a:extLst>
              <a:ext uri="{FF2B5EF4-FFF2-40B4-BE49-F238E27FC236}">
                <a16:creationId xmlns:a16="http://schemas.microsoft.com/office/drawing/2014/main" id="{2CFE1354-17C3-F8BE-C22A-B4DC2FEEE4D1}"/>
              </a:ext>
            </a:extLst>
          </p:cNvPr>
          <p:cNvSpPr>
            <a:spLocks noGrp="1"/>
          </p:cNvSpPr>
          <p:nvPr>
            <p:ph type="body" sz="quarter" idx="18"/>
          </p:nvPr>
        </p:nvSpPr>
        <p:spPr>
          <a:xfrm>
            <a:off x="8138670"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5021976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ideo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7677440A-DB39-4578-84CD-F42535E15BA4}" type="datetime1">
              <a:rPr lang="en-US" smtClean="0"/>
              <a:t>3/20/2025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2" name="Media Placeholder 11">
            <a:extLst>
              <a:ext uri="{FF2B5EF4-FFF2-40B4-BE49-F238E27FC236}">
                <a16:creationId xmlns:a16="http://schemas.microsoft.com/office/drawing/2014/main" id="{7AA8680C-DF0E-A59A-1D40-85E5B348B8F4}"/>
              </a:ext>
            </a:extLst>
          </p:cNvPr>
          <p:cNvSpPr>
            <a:spLocks noGrp="1"/>
          </p:cNvSpPr>
          <p:nvPr>
            <p:ph type="media" sz="quarter" idx="13"/>
          </p:nvPr>
        </p:nvSpPr>
        <p:spPr>
          <a:xfrm>
            <a:off x="485524" y="1411287"/>
            <a:ext cx="8160263" cy="4638675"/>
          </a:xfrm>
        </p:spPr>
        <p:txBody>
          <a:bodyPr/>
          <a:lstStyle/>
          <a:p>
            <a:r>
              <a:rPr lang="en-GB" dirty="0"/>
              <a:t>Click icon to add media</a:t>
            </a:r>
            <a:endParaRPr lang="en-US" dirty="0"/>
          </a:p>
        </p:txBody>
      </p:sp>
      <p:sp>
        <p:nvSpPr>
          <p:cNvPr id="14" name="Text Placeholder 13">
            <a:extLst>
              <a:ext uri="{FF2B5EF4-FFF2-40B4-BE49-F238E27FC236}">
                <a16:creationId xmlns:a16="http://schemas.microsoft.com/office/drawing/2014/main" id="{7E85579B-86BF-EE24-023A-9F648CFE072C}"/>
              </a:ext>
            </a:extLst>
          </p:cNvPr>
          <p:cNvSpPr>
            <a:spLocks noGrp="1"/>
          </p:cNvSpPr>
          <p:nvPr>
            <p:ph type="body" sz="quarter" idx="14"/>
          </p:nvPr>
        </p:nvSpPr>
        <p:spPr>
          <a:xfrm>
            <a:off x="8904632" y="1411287"/>
            <a:ext cx="2805238"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6517099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57A611AB-96BE-497A-8B1E-C35B330CCD27}" type="datetime1">
              <a:rPr lang="en-US" smtClean="0"/>
              <a:t>3/20/2025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8" name="Text Placeholder 9">
            <a:extLst>
              <a:ext uri="{FF2B5EF4-FFF2-40B4-BE49-F238E27FC236}">
                <a16:creationId xmlns:a16="http://schemas.microsoft.com/office/drawing/2014/main" id="{9D478FB2-6DCF-6364-722B-2742BAEAC41E}"/>
              </a:ext>
            </a:extLst>
          </p:cNvPr>
          <p:cNvSpPr>
            <a:spLocks noGrp="1"/>
          </p:cNvSpPr>
          <p:nvPr>
            <p:ph type="body" sz="quarter" idx="13" hasCustomPrompt="1"/>
          </p:nvPr>
        </p:nvSpPr>
        <p:spPr>
          <a:xfrm>
            <a:off x="485136"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3" name="Text Placeholder 9">
            <a:extLst>
              <a:ext uri="{FF2B5EF4-FFF2-40B4-BE49-F238E27FC236}">
                <a16:creationId xmlns:a16="http://schemas.microsoft.com/office/drawing/2014/main" id="{FCFAFC67-67EB-77A0-37B8-8F94E36FCE85}"/>
              </a:ext>
            </a:extLst>
          </p:cNvPr>
          <p:cNvSpPr>
            <a:spLocks noGrp="1"/>
          </p:cNvSpPr>
          <p:nvPr>
            <p:ph type="body" sz="quarter" idx="14" hasCustomPrompt="1"/>
          </p:nvPr>
        </p:nvSpPr>
        <p:spPr>
          <a:xfrm>
            <a:off x="485136"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18" name="Text Placeholder 9">
            <a:extLst>
              <a:ext uri="{FF2B5EF4-FFF2-40B4-BE49-F238E27FC236}">
                <a16:creationId xmlns:a16="http://schemas.microsoft.com/office/drawing/2014/main" id="{EA9C6B41-3A95-E48C-A2FB-F44DF9BAA1C4}"/>
              </a:ext>
            </a:extLst>
          </p:cNvPr>
          <p:cNvSpPr>
            <a:spLocks noGrp="1"/>
          </p:cNvSpPr>
          <p:nvPr>
            <p:ph type="body" sz="quarter" idx="16" hasCustomPrompt="1"/>
          </p:nvPr>
        </p:nvSpPr>
        <p:spPr>
          <a:xfrm>
            <a:off x="3378958"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9" name="Text Placeholder 9">
            <a:extLst>
              <a:ext uri="{FF2B5EF4-FFF2-40B4-BE49-F238E27FC236}">
                <a16:creationId xmlns:a16="http://schemas.microsoft.com/office/drawing/2014/main" id="{178FBE03-C652-44D2-25D5-890DFD9C79BD}"/>
              </a:ext>
            </a:extLst>
          </p:cNvPr>
          <p:cNvSpPr>
            <a:spLocks noGrp="1"/>
          </p:cNvSpPr>
          <p:nvPr>
            <p:ph type="body" sz="quarter" idx="17" hasCustomPrompt="1"/>
          </p:nvPr>
        </p:nvSpPr>
        <p:spPr>
          <a:xfrm>
            <a:off x="3378958"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0" name="Text Placeholder 9">
            <a:extLst>
              <a:ext uri="{FF2B5EF4-FFF2-40B4-BE49-F238E27FC236}">
                <a16:creationId xmlns:a16="http://schemas.microsoft.com/office/drawing/2014/main" id="{2E834814-156C-DD69-C4E8-B06A336B25E9}"/>
              </a:ext>
            </a:extLst>
          </p:cNvPr>
          <p:cNvSpPr>
            <a:spLocks noGrp="1"/>
          </p:cNvSpPr>
          <p:nvPr>
            <p:ph type="body" sz="quarter" idx="19" hasCustomPrompt="1"/>
          </p:nvPr>
        </p:nvSpPr>
        <p:spPr>
          <a:xfrm>
            <a:off x="6272781"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21" name="Text Placeholder 9">
            <a:extLst>
              <a:ext uri="{FF2B5EF4-FFF2-40B4-BE49-F238E27FC236}">
                <a16:creationId xmlns:a16="http://schemas.microsoft.com/office/drawing/2014/main" id="{1415004B-E405-3D2D-0ECF-803558DDBD8A}"/>
              </a:ext>
            </a:extLst>
          </p:cNvPr>
          <p:cNvSpPr>
            <a:spLocks noGrp="1"/>
          </p:cNvSpPr>
          <p:nvPr>
            <p:ph type="body" sz="quarter" idx="20" hasCustomPrompt="1"/>
          </p:nvPr>
        </p:nvSpPr>
        <p:spPr>
          <a:xfrm>
            <a:off x="6272781"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2" name="Text Placeholder 9">
            <a:extLst>
              <a:ext uri="{FF2B5EF4-FFF2-40B4-BE49-F238E27FC236}">
                <a16:creationId xmlns:a16="http://schemas.microsoft.com/office/drawing/2014/main" id="{F9516F05-42DF-88FC-DB3A-ABF3A24B7CAA}"/>
              </a:ext>
            </a:extLst>
          </p:cNvPr>
          <p:cNvSpPr>
            <a:spLocks noGrp="1"/>
          </p:cNvSpPr>
          <p:nvPr>
            <p:ph type="body" sz="quarter" idx="22" hasCustomPrompt="1"/>
          </p:nvPr>
        </p:nvSpPr>
        <p:spPr>
          <a:xfrm>
            <a:off x="9166603"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23" name="Text Placeholder 9">
            <a:extLst>
              <a:ext uri="{FF2B5EF4-FFF2-40B4-BE49-F238E27FC236}">
                <a16:creationId xmlns:a16="http://schemas.microsoft.com/office/drawing/2014/main" id="{7ADA0828-0BAF-D28A-DFD9-EC75EA33AA9B}"/>
              </a:ext>
            </a:extLst>
          </p:cNvPr>
          <p:cNvSpPr>
            <a:spLocks noGrp="1"/>
          </p:cNvSpPr>
          <p:nvPr>
            <p:ph type="body" sz="quarter" idx="23" hasCustomPrompt="1"/>
          </p:nvPr>
        </p:nvSpPr>
        <p:spPr>
          <a:xfrm>
            <a:off x="9166603"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6" name="Picture Placeholder 12">
            <a:extLst>
              <a:ext uri="{FF2B5EF4-FFF2-40B4-BE49-F238E27FC236}">
                <a16:creationId xmlns:a16="http://schemas.microsoft.com/office/drawing/2014/main" id="{C8B47107-CA48-6A17-263C-DE3A8EBB5E27}"/>
              </a:ext>
            </a:extLst>
          </p:cNvPr>
          <p:cNvSpPr>
            <a:spLocks noGrp="1"/>
          </p:cNvSpPr>
          <p:nvPr>
            <p:ph type="pic" sz="quarter" idx="15"/>
          </p:nvPr>
        </p:nvSpPr>
        <p:spPr>
          <a:xfrm>
            <a:off x="486802" y="1693850"/>
            <a:ext cx="2541600" cy="2541600"/>
          </a:xfrm>
          <a:prstGeom prst="ellipse">
            <a:avLst/>
          </a:prstGeom>
        </p:spPr>
        <p:txBody>
          <a:bodyPr anchor="ctr"/>
          <a:lstStyle>
            <a:lvl1pPr marL="0" indent="0" algn="ctr">
              <a:buNone/>
              <a:defRPr/>
            </a:lvl1pPr>
          </a:lstStyle>
          <a:p>
            <a:r>
              <a:rPr lang="en-GB"/>
              <a:t>Click icon to add picture</a:t>
            </a:r>
            <a:endParaRPr lang="en-US" dirty="0"/>
          </a:p>
        </p:txBody>
      </p:sp>
      <p:sp>
        <p:nvSpPr>
          <p:cNvPr id="27" name="Picture Placeholder 12">
            <a:extLst>
              <a:ext uri="{FF2B5EF4-FFF2-40B4-BE49-F238E27FC236}">
                <a16:creationId xmlns:a16="http://schemas.microsoft.com/office/drawing/2014/main" id="{7F2B691F-0BA0-78CD-0B0D-09ADBB99BECD}"/>
              </a:ext>
            </a:extLst>
          </p:cNvPr>
          <p:cNvSpPr>
            <a:spLocks noGrp="1"/>
          </p:cNvSpPr>
          <p:nvPr>
            <p:ph type="pic" sz="quarter" idx="18"/>
          </p:nvPr>
        </p:nvSpPr>
        <p:spPr>
          <a:xfrm>
            <a:off x="3380625" y="1693850"/>
            <a:ext cx="2541600" cy="2541600"/>
          </a:xfrm>
          <a:prstGeom prst="ellipse">
            <a:avLst/>
          </a:prstGeom>
        </p:spPr>
        <p:txBody>
          <a:bodyPr anchor="ctr"/>
          <a:lstStyle>
            <a:lvl1pPr marL="0" indent="0" algn="ctr">
              <a:buNone/>
              <a:defRPr/>
            </a:lvl1pPr>
          </a:lstStyle>
          <a:p>
            <a:r>
              <a:rPr lang="en-GB"/>
              <a:t>Click icon to add picture</a:t>
            </a:r>
            <a:endParaRPr lang="en-US" dirty="0"/>
          </a:p>
        </p:txBody>
      </p:sp>
      <p:sp>
        <p:nvSpPr>
          <p:cNvPr id="28" name="Picture Placeholder 12">
            <a:extLst>
              <a:ext uri="{FF2B5EF4-FFF2-40B4-BE49-F238E27FC236}">
                <a16:creationId xmlns:a16="http://schemas.microsoft.com/office/drawing/2014/main" id="{16865DFF-E6B4-6453-02D9-4C145A3BB150}"/>
              </a:ext>
            </a:extLst>
          </p:cNvPr>
          <p:cNvSpPr>
            <a:spLocks noGrp="1"/>
          </p:cNvSpPr>
          <p:nvPr>
            <p:ph type="pic" sz="quarter" idx="21"/>
          </p:nvPr>
        </p:nvSpPr>
        <p:spPr>
          <a:xfrm>
            <a:off x="6274448" y="1693850"/>
            <a:ext cx="2541600" cy="2541600"/>
          </a:xfrm>
          <a:prstGeom prst="ellipse">
            <a:avLst/>
          </a:prstGeom>
        </p:spPr>
        <p:txBody>
          <a:bodyPr anchor="ctr"/>
          <a:lstStyle>
            <a:lvl1pPr marL="0" indent="0" algn="ctr">
              <a:buNone/>
              <a:defRPr/>
            </a:lvl1pPr>
          </a:lstStyle>
          <a:p>
            <a:r>
              <a:rPr lang="en-GB"/>
              <a:t>Click icon to add picture</a:t>
            </a:r>
            <a:endParaRPr lang="en-US" dirty="0"/>
          </a:p>
        </p:txBody>
      </p:sp>
      <p:sp>
        <p:nvSpPr>
          <p:cNvPr id="29" name="Picture Placeholder 12">
            <a:extLst>
              <a:ext uri="{FF2B5EF4-FFF2-40B4-BE49-F238E27FC236}">
                <a16:creationId xmlns:a16="http://schemas.microsoft.com/office/drawing/2014/main" id="{5ABD9B1F-4FA5-2EC8-8720-83890818B2E2}"/>
              </a:ext>
            </a:extLst>
          </p:cNvPr>
          <p:cNvSpPr>
            <a:spLocks noGrp="1"/>
          </p:cNvSpPr>
          <p:nvPr>
            <p:ph type="pic" sz="quarter" idx="24"/>
          </p:nvPr>
        </p:nvSpPr>
        <p:spPr>
          <a:xfrm>
            <a:off x="9168270" y="1693850"/>
            <a:ext cx="2541600" cy="2541600"/>
          </a:xfrm>
          <a:prstGeom prst="ellipse">
            <a:avLst/>
          </a:prstGeom>
        </p:spPr>
        <p:txBody>
          <a:bodyPr anchor="ctr"/>
          <a:lstStyle>
            <a:lvl1pPr marL="0" indent="0" algn="ctr">
              <a:buNone/>
              <a:defRPr/>
            </a:lvl1pPr>
          </a:lstStyle>
          <a:p>
            <a:r>
              <a:rPr lang="en-GB" dirty="0"/>
              <a:t>Click icon to add picture</a:t>
            </a:r>
            <a:endParaRPr lang="en-US" dirty="0"/>
          </a:p>
        </p:txBody>
      </p:sp>
    </p:spTree>
    <p:extLst>
      <p:ext uri="{BB962C8B-B14F-4D97-AF65-F5344CB8AC3E}">
        <p14:creationId xmlns:p14="http://schemas.microsoft.com/office/powerpoint/2010/main" val="2256088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3" name="Background" descr="A blurry image of a person&#10;&#10;Description automatically generated">
            <a:extLst>
              <a:ext uri="{FF2B5EF4-FFF2-40B4-BE49-F238E27FC236}">
                <a16:creationId xmlns:a16="http://schemas.microsoft.com/office/drawing/2014/main" id="{E1799826-E423-46F7-36D9-A960EFB822B8}"/>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endParaRPr lang="en-US" dirty="0"/>
          </a:p>
        </p:txBody>
      </p:sp>
      <p:sp>
        <p:nvSpPr>
          <p:cNvPr id="14" name="Content Placeholder 1">
            <a:extLst>
              <a:ext uri="{FF2B5EF4-FFF2-40B4-BE49-F238E27FC236}">
                <a16:creationId xmlns:a16="http://schemas.microsoft.com/office/drawing/2014/main" id="{A5EED3AD-188C-E954-617B-9CB9E1BA8A14}"/>
              </a:ext>
            </a:extLst>
          </p:cNvPr>
          <p:cNvSpPr>
            <a:spLocks noGrp="1"/>
          </p:cNvSpPr>
          <p:nvPr>
            <p:ph sz="quarter" idx="16"/>
          </p:nvPr>
        </p:nvSpPr>
        <p:spPr>
          <a:xfrm>
            <a:off x="485520" y="1411287"/>
            <a:ext cx="5356800" cy="4638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C87884BD-C538-2E4C-E4FE-1C5F73563883}"/>
              </a:ext>
            </a:extLst>
          </p:cNvPr>
          <p:cNvSpPr>
            <a:spLocks noGrp="1"/>
          </p:cNvSpPr>
          <p:nvPr>
            <p:ph sz="quarter" idx="15"/>
          </p:nvPr>
        </p:nvSpPr>
        <p:spPr>
          <a:xfrm>
            <a:off x="6353069" y="1411287"/>
            <a:ext cx="5356800" cy="4638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10B492E4-17BF-43AC-AE51-3960A67CBA67}" type="datetime1">
              <a:rPr lang="en-US" smtClean="0"/>
              <a:t>3/20/2025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grpSp>
        <p:nvGrpSpPr>
          <p:cNvPr id="8" name="Logo">
            <a:extLst>
              <a:ext uri="{FF2B5EF4-FFF2-40B4-BE49-F238E27FC236}">
                <a16:creationId xmlns:a16="http://schemas.microsoft.com/office/drawing/2014/main" id="{4CFBABDE-43B8-B4AD-62B7-9BAD9B05193A}"/>
              </a:ext>
            </a:extLst>
          </p:cNvPr>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9FB277BB-02D7-CF64-703C-61BA44354D43}"/>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6DA16F5A-1F04-237B-E750-9909A6478A86}"/>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55E6116E-1248-BA3A-5F9C-827C2BE26CEC}"/>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4619611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97F9D908-0455-4AAD-998A-117B484AFC84}" type="datetime1">
              <a:rPr lang="en-US" smtClean="0"/>
              <a:t>3/20/2025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Tree>
    <p:extLst>
      <p:ext uri="{BB962C8B-B14F-4D97-AF65-F5344CB8AC3E}">
        <p14:creationId xmlns:p14="http://schemas.microsoft.com/office/powerpoint/2010/main" val="36693779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p:txBody>
          <a:bodyPr/>
          <a:lstStyle/>
          <a:p>
            <a:r>
              <a:rPr lang="en-GB"/>
              <a:t>Click to edit Master title style</a:t>
            </a:r>
            <a:endParaRPr lang="en-US"/>
          </a:p>
        </p:txBody>
      </p:sp>
      <p:sp>
        <p:nvSpPr>
          <p:cNvPr id="14" name="Content Placeholder">
            <a:extLst>
              <a:ext uri="{FF2B5EF4-FFF2-40B4-BE49-F238E27FC236}">
                <a16:creationId xmlns:a16="http://schemas.microsoft.com/office/drawing/2014/main" id="{A5EED3AD-188C-E954-617B-9CB9E1BA8A14}"/>
              </a:ext>
            </a:extLst>
          </p:cNvPr>
          <p:cNvSpPr>
            <a:spLocks noGrp="1"/>
          </p:cNvSpPr>
          <p:nvPr>
            <p:ph sz="quarter" idx="16"/>
          </p:nvPr>
        </p:nvSpPr>
        <p:spPr>
          <a:xfrm>
            <a:off x="485521" y="1411287"/>
            <a:ext cx="11224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a:extLst>
              <a:ext uri="{FF2B5EF4-FFF2-40B4-BE49-F238E27FC236}">
                <a16:creationId xmlns:a16="http://schemas.microsoft.com/office/drawing/2014/main" id="{C2E28B2B-ED84-D8B9-C6E0-AF4BC1706BD2}"/>
              </a:ext>
            </a:extLst>
          </p:cNvPr>
          <p:cNvSpPr>
            <a:spLocks noGrp="1"/>
          </p:cNvSpPr>
          <p:nvPr>
            <p:ph type="dt" sz="half" idx="17"/>
          </p:nvPr>
        </p:nvSpPr>
        <p:spPr/>
        <p:txBody>
          <a:bodyPr/>
          <a:lstStyle>
            <a:lvl1pPr>
              <a:defRPr>
                <a:solidFill>
                  <a:schemeClr val="bg1"/>
                </a:solidFill>
              </a:defRPr>
            </a:lvl1pPr>
          </a:lstStyle>
          <a:p>
            <a:fld id="{5C81EBB7-22C4-4415-898F-316B1B71C103}" type="datetime1">
              <a:rPr lang="en-US" smtClean="0"/>
              <a:t>3/20/2025</a:t>
            </a:fld>
            <a:endParaRPr lang="en-US" dirty="0"/>
          </a:p>
        </p:txBody>
      </p:sp>
      <p:sp>
        <p:nvSpPr>
          <p:cNvPr id="5" name="Footer Placeholder 4">
            <a:extLst>
              <a:ext uri="{FF2B5EF4-FFF2-40B4-BE49-F238E27FC236}">
                <a16:creationId xmlns:a16="http://schemas.microsoft.com/office/drawing/2014/main" id="{422FBA85-AB9A-E34B-448A-B5BB1CE520BD}"/>
              </a:ext>
            </a:extLst>
          </p:cNvPr>
          <p:cNvSpPr>
            <a:spLocks noGrp="1"/>
          </p:cNvSpPr>
          <p:nvPr>
            <p:ph type="ftr" sz="quarter" idx="18"/>
          </p:nvPr>
        </p:nvSpPr>
        <p:spPr/>
        <p:txBody>
          <a:bodyPr/>
          <a:lstStyle>
            <a:lvl1pPr>
              <a:defRPr>
                <a:solidFill>
                  <a:schemeClr val="bg1"/>
                </a:solidFill>
              </a:defRPr>
            </a:lvl1pPr>
          </a:lstStyle>
          <a:p>
            <a:r>
              <a:rPr lang="en-US"/>
              <a:t>Insert footer text here</a:t>
            </a:r>
          </a:p>
        </p:txBody>
      </p:sp>
      <p:sp>
        <p:nvSpPr>
          <p:cNvPr id="6" name="Slide Number Placeholder 5">
            <a:extLst>
              <a:ext uri="{FF2B5EF4-FFF2-40B4-BE49-F238E27FC236}">
                <a16:creationId xmlns:a16="http://schemas.microsoft.com/office/drawing/2014/main" id="{6A1C081B-AFD3-2CFE-BC00-E7A72056889B}"/>
              </a:ext>
            </a:extLst>
          </p:cNvPr>
          <p:cNvSpPr>
            <a:spLocks noGrp="1"/>
          </p:cNvSpPr>
          <p:nvPr>
            <p:ph type="sldNum" sz="quarter" idx="19"/>
          </p:nvPr>
        </p:nvSpPr>
        <p:spPr/>
        <p:txBody>
          <a:bodyPr/>
          <a:lstStyle>
            <a:lvl1pPr>
              <a:defRPr>
                <a:solidFill>
                  <a:schemeClr val="bg1"/>
                </a:solidFill>
              </a:defRPr>
            </a:lvl1pPr>
          </a:lstStyle>
          <a:p>
            <a:fld id="{F1BC30E3-FFE5-4B91-AA19-87A149EBB9EE}" type="slidenum">
              <a:rPr lang="en-GB" smtClean="0"/>
              <a:pPr/>
              <a:t>‹#›</a:t>
            </a:fld>
            <a:endParaRPr lang="en-GB" dirty="0"/>
          </a:p>
        </p:txBody>
      </p:sp>
    </p:spTree>
    <p:extLst>
      <p:ext uri="{BB962C8B-B14F-4D97-AF65-F5344CB8AC3E}">
        <p14:creationId xmlns:p14="http://schemas.microsoft.com/office/powerpoint/2010/main" val="8734839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14" name="Content Placeholder 1">
            <a:extLst>
              <a:ext uri="{FF2B5EF4-FFF2-40B4-BE49-F238E27FC236}">
                <a16:creationId xmlns:a16="http://schemas.microsoft.com/office/drawing/2014/main" id="{A5EED3AD-188C-E954-617B-9CB9E1BA8A14}"/>
              </a:ext>
            </a:extLst>
          </p:cNvPr>
          <p:cNvSpPr>
            <a:spLocks noGrp="1"/>
          </p:cNvSpPr>
          <p:nvPr>
            <p:ph sz="quarter" idx="16"/>
          </p:nvPr>
        </p:nvSpPr>
        <p:spPr>
          <a:xfrm>
            <a:off x="485520" y="1411287"/>
            <a:ext cx="5356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5" name="Content Placeholder 2">
            <a:extLst>
              <a:ext uri="{FF2B5EF4-FFF2-40B4-BE49-F238E27FC236}">
                <a16:creationId xmlns:a16="http://schemas.microsoft.com/office/drawing/2014/main" id="{C87884BD-C538-2E4C-E4FE-1C5F73563883}"/>
              </a:ext>
            </a:extLst>
          </p:cNvPr>
          <p:cNvSpPr>
            <a:spLocks noGrp="1"/>
          </p:cNvSpPr>
          <p:nvPr>
            <p:ph sz="quarter" idx="15"/>
          </p:nvPr>
        </p:nvSpPr>
        <p:spPr>
          <a:xfrm>
            <a:off x="6353069" y="1411287"/>
            <a:ext cx="5356800" cy="4638675"/>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041D36E7-1FD7-462A-B03C-DACB262E8146}" type="datetime1">
              <a:rPr lang="en-US" smtClean="0"/>
              <a:t>3/20/2025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Tree>
    <p:extLst>
      <p:ext uri="{BB962C8B-B14F-4D97-AF65-F5344CB8AC3E}">
        <p14:creationId xmlns:p14="http://schemas.microsoft.com/office/powerpoint/2010/main" val="37375091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2"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4312686"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8139851"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BA795300-1255-4AD5-B89D-B425ACFD24B9}" type="datetime1">
              <a:rPr lang="en-US" smtClean="0"/>
              <a:t>3/20/2025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3" name="Title 2">
            <a:extLst>
              <a:ext uri="{FF2B5EF4-FFF2-40B4-BE49-F238E27FC236}">
                <a16:creationId xmlns:a16="http://schemas.microsoft.com/office/drawing/2014/main" id="{8EA961CD-5D51-5DAB-76F4-3F2524B3664B}"/>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3217157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3"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3377372"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6269221"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5D885883-1BB3-4FFB-99DC-102234F957C8}" type="datetime1">
              <a:rPr lang="en-US" smtClean="0"/>
              <a:t>3/20/2025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3" name="Title 2">
            <a:extLst>
              <a:ext uri="{FF2B5EF4-FFF2-40B4-BE49-F238E27FC236}">
                <a16:creationId xmlns:a16="http://schemas.microsoft.com/office/drawing/2014/main" id="{8EA961CD-5D51-5DAB-76F4-3F2524B3664B}"/>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15" name="Content Placeholder 3">
            <a:extLst>
              <a:ext uri="{FF2B5EF4-FFF2-40B4-BE49-F238E27FC236}">
                <a16:creationId xmlns:a16="http://schemas.microsoft.com/office/drawing/2014/main" id="{3A89EC53-4B4E-25EA-86D3-0A198384FA8D}"/>
              </a:ext>
            </a:extLst>
          </p:cNvPr>
          <p:cNvSpPr>
            <a:spLocks noGrp="1"/>
          </p:cNvSpPr>
          <p:nvPr>
            <p:ph idx="15"/>
          </p:nvPr>
        </p:nvSpPr>
        <p:spPr>
          <a:xfrm>
            <a:off x="9161070"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33038293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ight Conten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3"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3377372"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6269221"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FA53E80A-D33C-49B6-9F70-BBFCAF7F7A1C}" type="datetime1">
              <a:rPr lang="en-US" smtClean="0"/>
              <a:t>3/20/2025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3" name="Title 2">
            <a:extLst>
              <a:ext uri="{FF2B5EF4-FFF2-40B4-BE49-F238E27FC236}">
                <a16:creationId xmlns:a16="http://schemas.microsoft.com/office/drawing/2014/main" id="{8EA961CD-5D51-5DAB-76F4-3F2524B3664B}"/>
              </a:ext>
            </a:extLst>
          </p:cNvPr>
          <p:cNvSpPr>
            <a:spLocks noGrp="1"/>
          </p:cNvSpPr>
          <p:nvPr>
            <p:ph type="title"/>
          </p:nvPr>
        </p:nvSpPr>
        <p:spPr>
          <a:xfrm>
            <a:off x="485523" y="382588"/>
            <a:ext cx="11224347" cy="638175"/>
          </a:xfrm>
        </p:spPr>
        <p:txBody>
          <a:bodyPr/>
          <a:lstStyle/>
          <a:p>
            <a:r>
              <a:rPr lang="en-GB" dirty="0"/>
              <a:t>Click to edit Master title style</a:t>
            </a:r>
            <a:endParaRPr lang="en-US" dirty="0"/>
          </a:p>
        </p:txBody>
      </p:sp>
      <p:sp>
        <p:nvSpPr>
          <p:cNvPr id="15" name="Content Placeholder 3">
            <a:extLst>
              <a:ext uri="{FF2B5EF4-FFF2-40B4-BE49-F238E27FC236}">
                <a16:creationId xmlns:a16="http://schemas.microsoft.com/office/drawing/2014/main" id="{3A89EC53-4B4E-25EA-86D3-0A198384FA8D}"/>
              </a:ext>
            </a:extLst>
          </p:cNvPr>
          <p:cNvSpPr>
            <a:spLocks noGrp="1"/>
          </p:cNvSpPr>
          <p:nvPr>
            <p:ph idx="15"/>
          </p:nvPr>
        </p:nvSpPr>
        <p:spPr>
          <a:xfrm>
            <a:off x="9161070" y="1411287"/>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Content Placeholder 1">
            <a:extLst>
              <a:ext uri="{FF2B5EF4-FFF2-40B4-BE49-F238E27FC236}">
                <a16:creationId xmlns:a16="http://schemas.microsoft.com/office/drawing/2014/main" id="{A0091EC5-9CD6-B52C-F192-1D28C197D5EB}"/>
              </a:ext>
            </a:extLst>
          </p:cNvPr>
          <p:cNvSpPr>
            <a:spLocks noGrp="1"/>
          </p:cNvSpPr>
          <p:nvPr>
            <p:ph idx="16"/>
          </p:nvPr>
        </p:nvSpPr>
        <p:spPr>
          <a:xfrm>
            <a:off x="485523"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6" name="Content Placeholder 2">
            <a:extLst>
              <a:ext uri="{FF2B5EF4-FFF2-40B4-BE49-F238E27FC236}">
                <a16:creationId xmlns:a16="http://schemas.microsoft.com/office/drawing/2014/main" id="{BF5F74F9-864E-3DD7-6291-763A9D830F2E}"/>
              </a:ext>
            </a:extLst>
          </p:cNvPr>
          <p:cNvSpPr>
            <a:spLocks noGrp="1"/>
          </p:cNvSpPr>
          <p:nvPr>
            <p:ph idx="17"/>
          </p:nvPr>
        </p:nvSpPr>
        <p:spPr>
          <a:xfrm>
            <a:off x="3377373"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Content Placeholder 3">
            <a:extLst>
              <a:ext uri="{FF2B5EF4-FFF2-40B4-BE49-F238E27FC236}">
                <a16:creationId xmlns:a16="http://schemas.microsoft.com/office/drawing/2014/main" id="{4EC6B6C9-6D62-F36C-8404-9E032EF106E3}"/>
              </a:ext>
            </a:extLst>
          </p:cNvPr>
          <p:cNvSpPr>
            <a:spLocks noGrp="1"/>
          </p:cNvSpPr>
          <p:nvPr>
            <p:ph idx="18"/>
          </p:nvPr>
        </p:nvSpPr>
        <p:spPr>
          <a:xfrm>
            <a:off x="6269221"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8" name="Content Placeholder 3">
            <a:extLst>
              <a:ext uri="{FF2B5EF4-FFF2-40B4-BE49-F238E27FC236}">
                <a16:creationId xmlns:a16="http://schemas.microsoft.com/office/drawing/2014/main" id="{D7F9E8A1-A5A0-CC6C-3FD8-D24AC966E14B}"/>
              </a:ext>
            </a:extLst>
          </p:cNvPr>
          <p:cNvSpPr>
            <a:spLocks noGrp="1"/>
          </p:cNvSpPr>
          <p:nvPr>
            <p:ph idx="19"/>
          </p:nvPr>
        </p:nvSpPr>
        <p:spPr>
          <a:xfrm>
            <a:off x="9161070" y="3830636"/>
            <a:ext cx="2548800" cy="2219326"/>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54171148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Content with Highlight">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99DD3D67-FDA7-A413-313B-AF74B5AA9F16}"/>
              </a:ext>
            </a:extLst>
          </p:cNvPr>
          <p:cNvSpPr>
            <a:spLocks noGrp="1"/>
          </p:cNvSpPr>
          <p:nvPr>
            <p:ph idx="1" hasCustomPrompt="1"/>
          </p:nvPr>
        </p:nvSpPr>
        <p:spPr>
          <a:xfrm>
            <a:off x="485521"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hasCustomPrompt="1"/>
          </p:nvPr>
        </p:nvSpPr>
        <p:spPr>
          <a:xfrm>
            <a:off x="4312096"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hasCustomPrompt="1"/>
          </p:nvPr>
        </p:nvSpPr>
        <p:spPr>
          <a:xfrm>
            <a:off x="8138670" y="1411287"/>
            <a:ext cx="3571200" cy="4638675"/>
          </a:xfrm>
          <a:solidFill>
            <a:schemeClr val="bg2">
              <a:alpha val="60000"/>
            </a:scheme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40744FC6-0F68-498F-9945-41A4340A1DD4}" type="datetime1">
              <a:rPr lang="en-US" smtClean="0"/>
              <a:t>3/20/2025</a:t>
            </a:fld>
            <a:endParaRPr lang="en-US"/>
          </a:p>
        </p:txBody>
      </p:sp>
      <p:sp>
        <p:nvSpPr>
          <p:cNvPr id="5" name="Footer Placeholder ">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8" name="Highlight line 1">
            <a:extLst>
              <a:ext uri="{FF2B5EF4-FFF2-40B4-BE49-F238E27FC236}">
                <a16:creationId xmlns:a16="http://schemas.microsoft.com/office/drawing/2014/main" id="{E1FBA9F5-4E1E-7157-650F-920396E6BD16}"/>
              </a:ext>
            </a:extLst>
          </p:cNvPr>
          <p:cNvSpPr>
            <a:spLocks noGrp="1"/>
          </p:cNvSpPr>
          <p:nvPr>
            <p:ph type="dgm" sz="quarter" idx="15" hasCustomPrompt="1"/>
          </p:nvPr>
        </p:nvSpPr>
        <p:spPr>
          <a:xfrm>
            <a:off x="485775" y="1411287"/>
            <a:ext cx="3571200" cy="36000"/>
          </a:xfrm>
          <a:solidFill>
            <a:schemeClr val="tx2"/>
          </a:solidFill>
        </p:spPr>
        <p:txBody>
          <a:bodyPr/>
          <a:lstStyle>
            <a:lvl1pPr marL="0" indent="0">
              <a:buNone/>
              <a:defRPr sz="800"/>
            </a:lvl1pPr>
          </a:lstStyle>
          <a:p>
            <a:r>
              <a:rPr lang="en-US" dirty="0"/>
              <a:t> </a:t>
            </a:r>
          </a:p>
        </p:txBody>
      </p:sp>
      <p:sp>
        <p:nvSpPr>
          <p:cNvPr id="9" name="Highlight line 2">
            <a:extLst>
              <a:ext uri="{FF2B5EF4-FFF2-40B4-BE49-F238E27FC236}">
                <a16:creationId xmlns:a16="http://schemas.microsoft.com/office/drawing/2014/main" id="{F0D5216F-CE4B-8B47-FCA1-EA9B01BBAD6B}"/>
              </a:ext>
            </a:extLst>
          </p:cNvPr>
          <p:cNvSpPr>
            <a:spLocks noGrp="1"/>
          </p:cNvSpPr>
          <p:nvPr>
            <p:ph type="dgm" sz="quarter" idx="16" hasCustomPrompt="1"/>
          </p:nvPr>
        </p:nvSpPr>
        <p:spPr>
          <a:xfrm>
            <a:off x="4312096" y="1411287"/>
            <a:ext cx="3571200" cy="36000"/>
          </a:xfrm>
          <a:solidFill>
            <a:schemeClr val="tx2"/>
          </a:solidFill>
        </p:spPr>
        <p:txBody>
          <a:bodyPr/>
          <a:lstStyle>
            <a:lvl1pPr marL="0" indent="0">
              <a:buNone/>
              <a:defRPr sz="800"/>
            </a:lvl1pPr>
          </a:lstStyle>
          <a:p>
            <a:r>
              <a:rPr lang="en-US" dirty="0"/>
              <a:t> </a:t>
            </a:r>
          </a:p>
        </p:txBody>
      </p:sp>
      <p:sp>
        <p:nvSpPr>
          <p:cNvPr id="10" name="Highlight line 3">
            <a:extLst>
              <a:ext uri="{FF2B5EF4-FFF2-40B4-BE49-F238E27FC236}">
                <a16:creationId xmlns:a16="http://schemas.microsoft.com/office/drawing/2014/main" id="{945CF969-2B44-5C5F-B1A2-132B74FE4B46}"/>
              </a:ext>
            </a:extLst>
          </p:cNvPr>
          <p:cNvSpPr>
            <a:spLocks noGrp="1"/>
          </p:cNvSpPr>
          <p:nvPr>
            <p:ph type="dgm" sz="quarter" idx="17" hasCustomPrompt="1"/>
          </p:nvPr>
        </p:nvSpPr>
        <p:spPr>
          <a:xfrm>
            <a:off x="8138670" y="1411287"/>
            <a:ext cx="3571200" cy="36000"/>
          </a:xfrm>
          <a:solidFill>
            <a:schemeClr val="tx2"/>
          </a:solidFill>
        </p:spPr>
        <p:txBody>
          <a:bodyPr/>
          <a:lstStyle>
            <a:lvl1pPr marL="0" indent="0">
              <a:buNone/>
              <a:defRPr sz="800"/>
            </a:lvl1pPr>
          </a:lstStyle>
          <a:p>
            <a:r>
              <a:rPr lang="en-US" dirty="0"/>
              <a:t> </a:t>
            </a:r>
          </a:p>
        </p:txBody>
      </p:sp>
      <p:sp>
        <p:nvSpPr>
          <p:cNvPr id="3" name="Title 2">
            <a:extLst>
              <a:ext uri="{FF2B5EF4-FFF2-40B4-BE49-F238E27FC236}">
                <a16:creationId xmlns:a16="http://schemas.microsoft.com/office/drawing/2014/main" id="{861D1C9E-8438-3A10-53E8-497704D4A0E4}"/>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Tree>
    <p:extLst>
      <p:ext uri="{BB962C8B-B14F-4D97-AF65-F5344CB8AC3E}">
        <p14:creationId xmlns:p14="http://schemas.microsoft.com/office/powerpoint/2010/main" val="6764080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1FF580A4-82D8-49DD-91F4-A35A5C654DCE}" type="datetime1">
              <a:rPr lang="en-US" smtClean="0"/>
              <a:t>3/20/2025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2" y="1411289"/>
            <a:ext cx="5610479" cy="4638673"/>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6349868" y="0"/>
            <a:ext cx="5842132" cy="6858000"/>
          </a:xfrm>
        </p:spPr>
        <p:txBody>
          <a:bodyPr/>
          <a:lstStyle/>
          <a:p>
            <a:endParaRPr lang="en-US"/>
          </a:p>
        </p:txBody>
      </p:sp>
      <p:sp>
        <p:nvSpPr>
          <p:cNvPr id="2" name="Title 1">
            <a:extLst>
              <a:ext uri="{FF2B5EF4-FFF2-40B4-BE49-F238E27FC236}">
                <a16:creationId xmlns:a16="http://schemas.microsoft.com/office/drawing/2014/main" id="{9B88C567-2561-2AD2-63FE-0886450DCC49}"/>
              </a:ext>
            </a:extLst>
          </p:cNvPr>
          <p:cNvSpPr>
            <a:spLocks noGrp="1"/>
          </p:cNvSpPr>
          <p:nvPr>
            <p:ph type="title"/>
          </p:nvPr>
        </p:nvSpPr>
        <p:spPr>
          <a:xfrm>
            <a:off x="485523" y="382588"/>
            <a:ext cx="5610477" cy="638175"/>
          </a:xfrm>
        </p:spPr>
        <p:txBody>
          <a:bodyPr/>
          <a:lstStyle/>
          <a:p>
            <a:r>
              <a:rPr lang="en-GB" dirty="0"/>
              <a:t>Click to edit Master title style</a:t>
            </a:r>
            <a:endParaRPr lang="en-US" dirty="0"/>
          </a:p>
        </p:txBody>
      </p:sp>
      <p:sp>
        <p:nvSpPr>
          <p:cNvPr id="48" name="SmartArt Placeholder 13">
            <a:extLst>
              <a:ext uri="{FF2B5EF4-FFF2-40B4-BE49-F238E27FC236}">
                <a16:creationId xmlns:a16="http://schemas.microsoft.com/office/drawing/2014/main" id="{22E94658-5E5F-713F-D9E0-D9B1BA7B8DE6}"/>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49" name="SmartArt Placeholder 14">
            <a:extLst>
              <a:ext uri="{FF2B5EF4-FFF2-40B4-BE49-F238E27FC236}">
                <a16:creationId xmlns:a16="http://schemas.microsoft.com/office/drawing/2014/main" id="{B9319F0D-BF5B-DAC6-565F-071837332CE2}"/>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7620180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wo 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724B668B-EDF0-43C2-BD54-39A08FFF8CE2}" type="datetime1">
              <a:rPr lang="en-US" smtClean="0"/>
              <a:t>3/20/2025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3" y="1411287"/>
            <a:ext cx="35712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8389938" y="0"/>
            <a:ext cx="3802061" cy="6858000"/>
          </a:xfrm>
        </p:spPr>
        <p:txBody>
          <a:bodyPr/>
          <a:lstStyle/>
          <a:p>
            <a:endParaRPr lang="en-US"/>
          </a:p>
        </p:txBody>
      </p:sp>
      <p:sp>
        <p:nvSpPr>
          <p:cNvPr id="6" name="Content Placeholder 2">
            <a:extLst>
              <a:ext uri="{FF2B5EF4-FFF2-40B4-BE49-F238E27FC236}">
                <a16:creationId xmlns:a16="http://schemas.microsoft.com/office/drawing/2014/main" id="{E4D119AB-28F4-6336-28B6-59438D27F156}"/>
              </a:ext>
            </a:extLst>
          </p:cNvPr>
          <p:cNvSpPr>
            <a:spLocks noGrp="1"/>
          </p:cNvSpPr>
          <p:nvPr>
            <p:ph idx="30"/>
          </p:nvPr>
        </p:nvSpPr>
        <p:spPr>
          <a:xfrm>
            <a:off x="4309277" y="1411287"/>
            <a:ext cx="35712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8" name="Title 7">
            <a:extLst>
              <a:ext uri="{FF2B5EF4-FFF2-40B4-BE49-F238E27FC236}">
                <a16:creationId xmlns:a16="http://schemas.microsoft.com/office/drawing/2014/main" id="{79361665-A619-0AEE-E8F0-5711C7980200}"/>
              </a:ext>
            </a:extLst>
          </p:cNvPr>
          <p:cNvSpPr>
            <a:spLocks noGrp="1"/>
          </p:cNvSpPr>
          <p:nvPr>
            <p:ph type="title"/>
          </p:nvPr>
        </p:nvSpPr>
        <p:spPr>
          <a:xfrm>
            <a:off x="485523" y="382588"/>
            <a:ext cx="7394953" cy="638175"/>
          </a:xfrm>
        </p:spPr>
        <p:txBody>
          <a:bodyPr/>
          <a:lstStyle/>
          <a:p>
            <a:r>
              <a:rPr lang="en-GB" dirty="0"/>
              <a:t>Click to edit Master title style</a:t>
            </a:r>
            <a:endParaRPr lang="en-US" dirty="0"/>
          </a:p>
        </p:txBody>
      </p:sp>
      <p:sp>
        <p:nvSpPr>
          <p:cNvPr id="15" name="SmartArt Placeholder 13">
            <a:extLst>
              <a:ext uri="{FF2B5EF4-FFF2-40B4-BE49-F238E27FC236}">
                <a16:creationId xmlns:a16="http://schemas.microsoft.com/office/drawing/2014/main" id="{49F394CB-D44E-05F9-DC08-4647530A14BE}"/>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6" name="SmartArt Placeholder 14">
            <a:extLst>
              <a:ext uri="{FF2B5EF4-FFF2-40B4-BE49-F238E27FC236}">
                <a16:creationId xmlns:a16="http://schemas.microsoft.com/office/drawing/2014/main" id="{AF8920BD-6719-DAF4-4B8A-714342782BCB}"/>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25536016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Three Content and Imag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13D7AC31-7592-4F1E-B959-50D17A704978}" type="datetime1">
              <a:rPr lang="en-US" smtClean="0"/>
              <a:t>3/20/2025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3"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9155113" y="0"/>
            <a:ext cx="3036886" cy="6858000"/>
          </a:xfrm>
        </p:spPr>
        <p:txBody>
          <a:bodyPr/>
          <a:lstStyle/>
          <a:p>
            <a:endParaRPr lang="en-US"/>
          </a:p>
        </p:txBody>
      </p:sp>
      <p:sp>
        <p:nvSpPr>
          <p:cNvPr id="6" name="Content Placeholder 2">
            <a:extLst>
              <a:ext uri="{FF2B5EF4-FFF2-40B4-BE49-F238E27FC236}">
                <a16:creationId xmlns:a16="http://schemas.microsoft.com/office/drawing/2014/main" id="{E4D119AB-28F4-6336-28B6-59438D27F156}"/>
              </a:ext>
            </a:extLst>
          </p:cNvPr>
          <p:cNvSpPr>
            <a:spLocks noGrp="1"/>
          </p:cNvSpPr>
          <p:nvPr>
            <p:ph idx="30"/>
          </p:nvPr>
        </p:nvSpPr>
        <p:spPr>
          <a:xfrm>
            <a:off x="3302078"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 name="Content Placeholder 2">
            <a:extLst>
              <a:ext uri="{FF2B5EF4-FFF2-40B4-BE49-F238E27FC236}">
                <a16:creationId xmlns:a16="http://schemas.microsoft.com/office/drawing/2014/main" id="{E8468690-9C07-32F0-8029-E127A361B770}"/>
              </a:ext>
            </a:extLst>
          </p:cNvPr>
          <p:cNvSpPr>
            <a:spLocks noGrp="1"/>
          </p:cNvSpPr>
          <p:nvPr>
            <p:ph idx="31"/>
          </p:nvPr>
        </p:nvSpPr>
        <p:spPr>
          <a:xfrm>
            <a:off x="6118634" y="1411287"/>
            <a:ext cx="2548800"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8" name="Title 7">
            <a:extLst>
              <a:ext uri="{FF2B5EF4-FFF2-40B4-BE49-F238E27FC236}">
                <a16:creationId xmlns:a16="http://schemas.microsoft.com/office/drawing/2014/main" id="{34452E42-0F44-3CC2-78EC-9EE78A1B18DF}"/>
              </a:ext>
            </a:extLst>
          </p:cNvPr>
          <p:cNvSpPr>
            <a:spLocks noGrp="1"/>
          </p:cNvSpPr>
          <p:nvPr>
            <p:ph type="title"/>
          </p:nvPr>
        </p:nvSpPr>
        <p:spPr>
          <a:xfrm>
            <a:off x="485524" y="382588"/>
            <a:ext cx="8181910" cy="638175"/>
          </a:xfrm>
        </p:spPr>
        <p:txBody>
          <a:bodyPr/>
          <a:lstStyle/>
          <a:p>
            <a:r>
              <a:rPr lang="en-GB"/>
              <a:t>Click to edit Master title style</a:t>
            </a:r>
            <a:endParaRPr lang="en-US"/>
          </a:p>
        </p:txBody>
      </p:sp>
      <p:sp>
        <p:nvSpPr>
          <p:cNvPr id="16" name="SmartArt Placeholder 13">
            <a:extLst>
              <a:ext uri="{FF2B5EF4-FFF2-40B4-BE49-F238E27FC236}">
                <a16:creationId xmlns:a16="http://schemas.microsoft.com/office/drawing/2014/main" id="{CF452C82-E3A0-D6AB-B0CB-61F9237B6193}"/>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7" name="SmartArt Placeholder 14">
            <a:extLst>
              <a:ext uri="{FF2B5EF4-FFF2-40B4-BE49-F238E27FC236}">
                <a16:creationId xmlns:a16="http://schemas.microsoft.com/office/drawing/2014/main" id="{90A9999A-08F8-4E6E-6BC6-EDD880355EAE}"/>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961199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pic>
        <p:nvPicPr>
          <p:cNvPr id="8" name="Background" descr="A blurry image of a rainbow&#10;&#10;Description automatically generated">
            <a:extLst>
              <a:ext uri="{FF2B5EF4-FFF2-40B4-BE49-F238E27FC236}">
                <a16:creationId xmlns:a16="http://schemas.microsoft.com/office/drawing/2014/main" id="{A2A28331-3A24-BC3F-1B9B-BAB01D3DA0C7}"/>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1"/>
            <a:ext cx="12193200" cy="68616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endParaRPr lang="en-US" dirty="0"/>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p:nvPr>
        </p:nvSpPr>
        <p:spPr>
          <a:xfrm>
            <a:off x="485523"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p:nvPr>
        </p:nvSpPr>
        <p:spPr>
          <a:xfrm>
            <a:off x="4312688"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p:nvPr>
        </p:nvSpPr>
        <p:spPr>
          <a:xfrm>
            <a:off x="8139853" y="1411287"/>
            <a:ext cx="3570017"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4" name="Date Placeholder">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496D81F0-9BA0-4782-99D6-E33085109632}" type="datetime1">
              <a:rPr lang="en-US" smtClean="0"/>
              <a:t>3/20/2025</a:t>
            </a:fld>
            <a:endParaRPr lang="en-US"/>
          </a:p>
        </p:txBody>
      </p:sp>
      <p:sp>
        <p:nvSpPr>
          <p:cNvPr id="5" name="Footer Placeholder">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grpSp>
        <p:nvGrpSpPr>
          <p:cNvPr id="9" name="Logo">
            <a:extLst>
              <a:ext uri="{FF2B5EF4-FFF2-40B4-BE49-F238E27FC236}">
                <a16:creationId xmlns:a16="http://schemas.microsoft.com/office/drawing/2014/main" id="{36D36C33-0B8C-8DBD-3F6B-18CF865961F1}"/>
              </a:ext>
            </a:extLst>
          </p:cNvPr>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DA3CB2D9-CE5B-5012-157D-3AE3DF5D1F33}"/>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EB023BFD-E84E-29EF-B3C7-7EA579CF4E95}"/>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4" name="Freeform 7">
              <a:extLst>
                <a:ext uri="{FF2B5EF4-FFF2-40B4-BE49-F238E27FC236}">
                  <a16:creationId xmlns:a16="http://schemas.microsoft.com/office/drawing/2014/main" id="{A98FFF98-BC19-88BE-80DE-100A03E1A068}"/>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1598919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0645C728-431A-443E-8700-D515D68694F7}" type="datetime1">
              <a:rPr lang="en-US" smtClean="0"/>
              <a:t>3/20/2025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2" name="Media Placeholder 11">
            <a:extLst>
              <a:ext uri="{FF2B5EF4-FFF2-40B4-BE49-F238E27FC236}">
                <a16:creationId xmlns:a16="http://schemas.microsoft.com/office/drawing/2014/main" id="{7AA8680C-DF0E-A59A-1D40-85E5B348B8F4}"/>
              </a:ext>
            </a:extLst>
          </p:cNvPr>
          <p:cNvSpPr>
            <a:spLocks noGrp="1"/>
          </p:cNvSpPr>
          <p:nvPr>
            <p:ph type="media" sz="quarter" idx="13"/>
          </p:nvPr>
        </p:nvSpPr>
        <p:spPr>
          <a:xfrm>
            <a:off x="485524" y="1411287"/>
            <a:ext cx="8160263" cy="4638675"/>
          </a:xfrm>
        </p:spPr>
        <p:txBody>
          <a:bodyPr/>
          <a:lstStyle/>
          <a:p>
            <a:r>
              <a:rPr lang="en-GB" dirty="0"/>
              <a:t>Click icon to add media</a:t>
            </a:r>
            <a:endParaRPr lang="en-US" dirty="0"/>
          </a:p>
        </p:txBody>
      </p:sp>
      <p:sp>
        <p:nvSpPr>
          <p:cNvPr id="14" name="Text Placeholder 13">
            <a:extLst>
              <a:ext uri="{FF2B5EF4-FFF2-40B4-BE49-F238E27FC236}">
                <a16:creationId xmlns:a16="http://schemas.microsoft.com/office/drawing/2014/main" id="{7E85579B-86BF-EE24-023A-9F648CFE072C}"/>
              </a:ext>
            </a:extLst>
          </p:cNvPr>
          <p:cNvSpPr>
            <a:spLocks noGrp="1"/>
          </p:cNvSpPr>
          <p:nvPr>
            <p:ph type="body" sz="quarter" idx="14"/>
          </p:nvPr>
        </p:nvSpPr>
        <p:spPr>
          <a:xfrm>
            <a:off x="8904632" y="1411287"/>
            <a:ext cx="2805238"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19026234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e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82588"/>
            <a:ext cx="11224347" cy="638175"/>
          </a:xfrm>
        </p:spPr>
        <p:txBody>
          <a:bodyPr/>
          <a:lstStyle/>
          <a:p>
            <a:r>
              <a:rPr lang="en-GB"/>
              <a:t>Click to edit Master title style</a:t>
            </a:r>
            <a:endParaRPr lang="en-US"/>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0EE54777-B5F8-42FE-88D5-45DE80084F37}" type="datetime1">
              <a:rPr lang="en-US" smtClean="0"/>
              <a:t>3/20/2025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4" name="Text Placeholder 9">
            <a:extLst>
              <a:ext uri="{FF2B5EF4-FFF2-40B4-BE49-F238E27FC236}">
                <a16:creationId xmlns:a16="http://schemas.microsoft.com/office/drawing/2014/main" id="{1B7BC80A-0B74-DD25-90D5-7D9F71589678}"/>
              </a:ext>
            </a:extLst>
          </p:cNvPr>
          <p:cNvSpPr>
            <a:spLocks noGrp="1"/>
          </p:cNvSpPr>
          <p:nvPr>
            <p:ph type="body" sz="quarter" idx="13" hasCustomPrompt="1"/>
          </p:nvPr>
        </p:nvSpPr>
        <p:spPr>
          <a:xfrm>
            <a:off x="1508549"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15" name="Text Placeholder 9">
            <a:extLst>
              <a:ext uri="{FF2B5EF4-FFF2-40B4-BE49-F238E27FC236}">
                <a16:creationId xmlns:a16="http://schemas.microsoft.com/office/drawing/2014/main" id="{6F5E5E41-09E4-029C-0E75-C9B547EC8A03}"/>
              </a:ext>
            </a:extLst>
          </p:cNvPr>
          <p:cNvSpPr>
            <a:spLocks noGrp="1"/>
          </p:cNvSpPr>
          <p:nvPr>
            <p:ph type="body" sz="quarter" idx="14" hasCustomPrompt="1"/>
          </p:nvPr>
        </p:nvSpPr>
        <p:spPr>
          <a:xfrm>
            <a:off x="1508549"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16" name="Picture Placeholder 12">
            <a:extLst>
              <a:ext uri="{FF2B5EF4-FFF2-40B4-BE49-F238E27FC236}">
                <a16:creationId xmlns:a16="http://schemas.microsoft.com/office/drawing/2014/main" id="{1A34F1E0-A87C-7178-6538-22253973A914}"/>
              </a:ext>
            </a:extLst>
          </p:cNvPr>
          <p:cNvSpPr>
            <a:spLocks noGrp="1"/>
          </p:cNvSpPr>
          <p:nvPr>
            <p:ph type="pic" sz="quarter" idx="15" hasCustomPrompt="1"/>
          </p:nvPr>
        </p:nvSpPr>
        <p:spPr>
          <a:xfrm>
            <a:off x="485523"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17" name="Text Placeholder 9">
            <a:extLst>
              <a:ext uri="{FF2B5EF4-FFF2-40B4-BE49-F238E27FC236}">
                <a16:creationId xmlns:a16="http://schemas.microsoft.com/office/drawing/2014/main" id="{474E37A4-57E6-2CDF-2A5F-3C554861B75B}"/>
              </a:ext>
            </a:extLst>
          </p:cNvPr>
          <p:cNvSpPr>
            <a:spLocks noGrp="1"/>
          </p:cNvSpPr>
          <p:nvPr>
            <p:ph type="body" sz="quarter" idx="25" hasCustomPrompt="1"/>
          </p:nvPr>
        </p:nvSpPr>
        <p:spPr>
          <a:xfrm>
            <a:off x="485523"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18" name="Text Placeholder 9">
            <a:extLst>
              <a:ext uri="{FF2B5EF4-FFF2-40B4-BE49-F238E27FC236}">
                <a16:creationId xmlns:a16="http://schemas.microsoft.com/office/drawing/2014/main" id="{8116B2E5-B73A-D121-0F3D-AD18A29831EB}"/>
              </a:ext>
            </a:extLst>
          </p:cNvPr>
          <p:cNvSpPr>
            <a:spLocks noGrp="1"/>
          </p:cNvSpPr>
          <p:nvPr>
            <p:ph type="body" sz="quarter" idx="26" hasCustomPrompt="1"/>
          </p:nvPr>
        </p:nvSpPr>
        <p:spPr>
          <a:xfrm>
            <a:off x="1508549"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19" name="Text Placeholder 9">
            <a:extLst>
              <a:ext uri="{FF2B5EF4-FFF2-40B4-BE49-F238E27FC236}">
                <a16:creationId xmlns:a16="http://schemas.microsoft.com/office/drawing/2014/main" id="{EEB861F1-1DCD-AC14-72C5-74E3CBEDCC66}"/>
              </a:ext>
            </a:extLst>
          </p:cNvPr>
          <p:cNvSpPr>
            <a:spLocks noGrp="1"/>
          </p:cNvSpPr>
          <p:nvPr>
            <p:ph type="body" sz="quarter" idx="27" hasCustomPrompt="1"/>
          </p:nvPr>
        </p:nvSpPr>
        <p:spPr>
          <a:xfrm>
            <a:off x="1508549"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20" name="Picture Placeholder 12">
            <a:extLst>
              <a:ext uri="{FF2B5EF4-FFF2-40B4-BE49-F238E27FC236}">
                <a16:creationId xmlns:a16="http://schemas.microsoft.com/office/drawing/2014/main" id="{2AD0FA3F-F163-4A05-299B-BC661CE2D5AA}"/>
              </a:ext>
            </a:extLst>
          </p:cNvPr>
          <p:cNvSpPr>
            <a:spLocks noGrp="1"/>
          </p:cNvSpPr>
          <p:nvPr>
            <p:ph type="pic" sz="quarter" idx="28" hasCustomPrompt="1"/>
          </p:nvPr>
        </p:nvSpPr>
        <p:spPr>
          <a:xfrm>
            <a:off x="485523"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21" name="Text Placeholder 9">
            <a:extLst>
              <a:ext uri="{FF2B5EF4-FFF2-40B4-BE49-F238E27FC236}">
                <a16:creationId xmlns:a16="http://schemas.microsoft.com/office/drawing/2014/main" id="{E5857066-46A9-72C9-EBC1-46A671B0000D}"/>
              </a:ext>
            </a:extLst>
          </p:cNvPr>
          <p:cNvSpPr>
            <a:spLocks noGrp="1"/>
          </p:cNvSpPr>
          <p:nvPr>
            <p:ph type="body" sz="quarter" idx="29" hasCustomPrompt="1"/>
          </p:nvPr>
        </p:nvSpPr>
        <p:spPr>
          <a:xfrm>
            <a:off x="1508549"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22" name="Text Placeholder 9">
            <a:extLst>
              <a:ext uri="{FF2B5EF4-FFF2-40B4-BE49-F238E27FC236}">
                <a16:creationId xmlns:a16="http://schemas.microsoft.com/office/drawing/2014/main" id="{018DCA9A-F508-544F-26AE-564194DADCBA}"/>
              </a:ext>
            </a:extLst>
          </p:cNvPr>
          <p:cNvSpPr>
            <a:spLocks noGrp="1"/>
          </p:cNvSpPr>
          <p:nvPr>
            <p:ph type="body" sz="quarter" idx="30" hasCustomPrompt="1"/>
          </p:nvPr>
        </p:nvSpPr>
        <p:spPr>
          <a:xfrm>
            <a:off x="1508549"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27" name="Picture Placeholder 12">
            <a:extLst>
              <a:ext uri="{FF2B5EF4-FFF2-40B4-BE49-F238E27FC236}">
                <a16:creationId xmlns:a16="http://schemas.microsoft.com/office/drawing/2014/main" id="{0057E680-F84B-F640-97B3-1574895E5903}"/>
              </a:ext>
            </a:extLst>
          </p:cNvPr>
          <p:cNvSpPr>
            <a:spLocks noGrp="1"/>
          </p:cNvSpPr>
          <p:nvPr>
            <p:ph type="pic" sz="quarter" idx="31" hasCustomPrompt="1"/>
          </p:nvPr>
        </p:nvSpPr>
        <p:spPr>
          <a:xfrm>
            <a:off x="485523"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28" name="Text Placeholder 9">
            <a:extLst>
              <a:ext uri="{FF2B5EF4-FFF2-40B4-BE49-F238E27FC236}">
                <a16:creationId xmlns:a16="http://schemas.microsoft.com/office/drawing/2014/main" id="{7A0A840B-4CD0-8E51-0DB8-CAA8C5CE5614}"/>
              </a:ext>
            </a:extLst>
          </p:cNvPr>
          <p:cNvSpPr>
            <a:spLocks noGrp="1"/>
          </p:cNvSpPr>
          <p:nvPr>
            <p:ph type="body" sz="quarter" idx="32" hasCustomPrompt="1"/>
          </p:nvPr>
        </p:nvSpPr>
        <p:spPr>
          <a:xfrm>
            <a:off x="1508549"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29" name="Text Placeholder 9">
            <a:extLst>
              <a:ext uri="{FF2B5EF4-FFF2-40B4-BE49-F238E27FC236}">
                <a16:creationId xmlns:a16="http://schemas.microsoft.com/office/drawing/2014/main" id="{907FD0F3-2EFB-1048-729B-F8D9C5387EBD}"/>
              </a:ext>
            </a:extLst>
          </p:cNvPr>
          <p:cNvSpPr>
            <a:spLocks noGrp="1"/>
          </p:cNvSpPr>
          <p:nvPr>
            <p:ph type="body" sz="quarter" idx="33" hasCustomPrompt="1"/>
          </p:nvPr>
        </p:nvSpPr>
        <p:spPr>
          <a:xfrm>
            <a:off x="1508549"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30" name="Picture Placeholder 12">
            <a:extLst>
              <a:ext uri="{FF2B5EF4-FFF2-40B4-BE49-F238E27FC236}">
                <a16:creationId xmlns:a16="http://schemas.microsoft.com/office/drawing/2014/main" id="{8F182A88-FA5D-6BF5-64A4-F27206333D05}"/>
              </a:ext>
            </a:extLst>
          </p:cNvPr>
          <p:cNvSpPr>
            <a:spLocks noGrp="1"/>
          </p:cNvSpPr>
          <p:nvPr>
            <p:ph type="pic" sz="quarter" idx="34" hasCustomPrompt="1"/>
          </p:nvPr>
        </p:nvSpPr>
        <p:spPr>
          <a:xfrm>
            <a:off x="485523"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31" name="Text Placeholder 9">
            <a:extLst>
              <a:ext uri="{FF2B5EF4-FFF2-40B4-BE49-F238E27FC236}">
                <a16:creationId xmlns:a16="http://schemas.microsoft.com/office/drawing/2014/main" id="{0E55779C-A246-7AA1-1246-32F3BAC3E9F9}"/>
              </a:ext>
            </a:extLst>
          </p:cNvPr>
          <p:cNvSpPr>
            <a:spLocks noGrp="1"/>
          </p:cNvSpPr>
          <p:nvPr>
            <p:ph type="body" sz="quarter" idx="35" hasCustomPrompt="1"/>
          </p:nvPr>
        </p:nvSpPr>
        <p:spPr>
          <a:xfrm>
            <a:off x="4399994"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32" name="Text Placeholder 9">
            <a:extLst>
              <a:ext uri="{FF2B5EF4-FFF2-40B4-BE49-F238E27FC236}">
                <a16:creationId xmlns:a16="http://schemas.microsoft.com/office/drawing/2014/main" id="{AE906D56-BF94-FEC3-DB85-DEC802C0EDF2}"/>
              </a:ext>
            </a:extLst>
          </p:cNvPr>
          <p:cNvSpPr>
            <a:spLocks noGrp="1"/>
          </p:cNvSpPr>
          <p:nvPr>
            <p:ph type="body" sz="quarter" idx="36" hasCustomPrompt="1"/>
          </p:nvPr>
        </p:nvSpPr>
        <p:spPr>
          <a:xfrm>
            <a:off x="4399994"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33" name="Picture Placeholder 12">
            <a:extLst>
              <a:ext uri="{FF2B5EF4-FFF2-40B4-BE49-F238E27FC236}">
                <a16:creationId xmlns:a16="http://schemas.microsoft.com/office/drawing/2014/main" id="{CF08BE99-68E9-C172-4584-192EAC7EBA24}"/>
              </a:ext>
            </a:extLst>
          </p:cNvPr>
          <p:cNvSpPr>
            <a:spLocks noGrp="1"/>
          </p:cNvSpPr>
          <p:nvPr>
            <p:ph type="pic" sz="quarter" idx="37" hasCustomPrompt="1"/>
          </p:nvPr>
        </p:nvSpPr>
        <p:spPr>
          <a:xfrm>
            <a:off x="3377372"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34" name="Text Placeholder 9">
            <a:extLst>
              <a:ext uri="{FF2B5EF4-FFF2-40B4-BE49-F238E27FC236}">
                <a16:creationId xmlns:a16="http://schemas.microsoft.com/office/drawing/2014/main" id="{61B59087-059A-8552-985C-C458B49492E5}"/>
              </a:ext>
            </a:extLst>
          </p:cNvPr>
          <p:cNvSpPr>
            <a:spLocks noGrp="1"/>
          </p:cNvSpPr>
          <p:nvPr>
            <p:ph type="body" sz="quarter" idx="38" hasCustomPrompt="1"/>
          </p:nvPr>
        </p:nvSpPr>
        <p:spPr>
          <a:xfrm>
            <a:off x="3377372"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35" name="Text Placeholder 9">
            <a:extLst>
              <a:ext uri="{FF2B5EF4-FFF2-40B4-BE49-F238E27FC236}">
                <a16:creationId xmlns:a16="http://schemas.microsoft.com/office/drawing/2014/main" id="{B80CEAFC-3F56-53A9-7CA1-6FF2EFEA9F71}"/>
              </a:ext>
            </a:extLst>
          </p:cNvPr>
          <p:cNvSpPr>
            <a:spLocks noGrp="1"/>
          </p:cNvSpPr>
          <p:nvPr>
            <p:ph type="body" sz="quarter" idx="39" hasCustomPrompt="1"/>
          </p:nvPr>
        </p:nvSpPr>
        <p:spPr>
          <a:xfrm>
            <a:off x="4399994"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36" name="Text Placeholder 9">
            <a:extLst>
              <a:ext uri="{FF2B5EF4-FFF2-40B4-BE49-F238E27FC236}">
                <a16:creationId xmlns:a16="http://schemas.microsoft.com/office/drawing/2014/main" id="{1F927087-C230-38DF-C1BC-D979647576EB}"/>
              </a:ext>
            </a:extLst>
          </p:cNvPr>
          <p:cNvSpPr>
            <a:spLocks noGrp="1"/>
          </p:cNvSpPr>
          <p:nvPr>
            <p:ph type="body" sz="quarter" idx="40" hasCustomPrompt="1"/>
          </p:nvPr>
        </p:nvSpPr>
        <p:spPr>
          <a:xfrm>
            <a:off x="4399994"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37" name="Picture Placeholder 12">
            <a:extLst>
              <a:ext uri="{FF2B5EF4-FFF2-40B4-BE49-F238E27FC236}">
                <a16:creationId xmlns:a16="http://schemas.microsoft.com/office/drawing/2014/main" id="{E5B079F2-242E-7156-DFAD-AED073123B53}"/>
              </a:ext>
            </a:extLst>
          </p:cNvPr>
          <p:cNvSpPr>
            <a:spLocks noGrp="1"/>
          </p:cNvSpPr>
          <p:nvPr>
            <p:ph type="pic" sz="quarter" idx="41" hasCustomPrompt="1"/>
          </p:nvPr>
        </p:nvSpPr>
        <p:spPr>
          <a:xfrm>
            <a:off x="3377372"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38" name="Text Placeholder 9">
            <a:extLst>
              <a:ext uri="{FF2B5EF4-FFF2-40B4-BE49-F238E27FC236}">
                <a16:creationId xmlns:a16="http://schemas.microsoft.com/office/drawing/2014/main" id="{BAD8BB7A-C875-E730-22F2-58BF881807E3}"/>
              </a:ext>
            </a:extLst>
          </p:cNvPr>
          <p:cNvSpPr>
            <a:spLocks noGrp="1"/>
          </p:cNvSpPr>
          <p:nvPr>
            <p:ph type="body" sz="quarter" idx="42" hasCustomPrompt="1"/>
          </p:nvPr>
        </p:nvSpPr>
        <p:spPr>
          <a:xfrm>
            <a:off x="4399994"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39" name="Text Placeholder 9">
            <a:extLst>
              <a:ext uri="{FF2B5EF4-FFF2-40B4-BE49-F238E27FC236}">
                <a16:creationId xmlns:a16="http://schemas.microsoft.com/office/drawing/2014/main" id="{428864EC-7BF7-9E3F-14AA-1569F68FDBF7}"/>
              </a:ext>
            </a:extLst>
          </p:cNvPr>
          <p:cNvSpPr>
            <a:spLocks noGrp="1"/>
          </p:cNvSpPr>
          <p:nvPr>
            <p:ph type="body" sz="quarter" idx="43" hasCustomPrompt="1"/>
          </p:nvPr>
        </p:nvSpPr>
        <p:spPr>
          <a:xfrm>
            <a:off x="4399994"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40" name="Picture Placeholder 12">
            <a:extLst>
              <a:ext uri="{FF2B5EF4-FFF2-40B4-BE49-F238E27FC236}">
                <a16:creationId xmlns:a16="http://schemas.microsoft.com/office/drawing/2014/main" id="{01784631-4FDE-2C65-08D2-90389B52BB27}"/>
              </a:ext>
            </a:extLst>
          </p:cNvPr>
          <p:cNvSpPr>
            <a:spLocks noGrp="1"/>
          </p:cNvSpPr>
          <p:nvPr>
            <p:ph type="pic" sz="quarter" idx="44" hasCustomPrompt="1"/>
          </p:nvPr>
        </p:nvSpPr>
        <p:spPr>
          <a:xfrm>
            <a:off x="3377372"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41" name="Text Placeholder 9">
            <a:extLst>
              <a:ext uri="{FF2B5EF4-FFF2-40B4-BE49-F238E27FC236}">
                <a16:creationId xmlns:a16="http://schemas.microsoft.com/office/drawing/2014/main" id="{0154653D-5642-2E90-794A-C1E075F2C194}"/>
              </a:ext>
            </a:extLst>
          </p:cNvPr>
          <p:cNvSpPr>
            <a:spLocks noGrp="1"/>
          </p:cNvSpPr>
          <p:nvPr>
            <p:ph type="body" sz="quarter" idx="45" hasCustomPrompt="1"/>
          </p:nvPr>
        </p:nvSpPr>
        <p:spPr>
          <a:xfrm>
            <a:off x="4399994"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42" name="Text Placeholder 9">
            <a:extLst>
              <a:ext uri="{FF2B5EF4-FFF2-40B4-BE49-F238E27FC236}">
                <a16:creationId xmlns:a16="http://schemas.microsoft.com/office/drawing/2014/main" id="{7B745924-C16B-48BF-AE37-F5CD447BF3BE}"/>
              </a:ext>
            </a:extLst>
          </p:cNvPr>
          <p:cNvSpPr>
            <a:spLocks noGrp="1"/>
          </p:cNvSpPr>
          <p:nvPr>
            <p:ph type="body" sz="quarter" idx="46" hasCustomPrompt="1"/>
          </p:nvPr>
        </p:nvSpPr>
        <p:spPr>
          <a:xfrm>
            <a:off x="4399994"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43" name="Picture Placeholder 12">
            <a:extLst>
              <a:ext uri="{FF2B5EF4-FFF2-40B4-BE49-F238E27FC236}">
                <a16:creationId xmlns:a16="http://schemas.microsoft.com/office/drawing/2014/main" id="{4E35CBCD-AFBE-52EA-7BC2-89F29ED83F88}"/>
              </a:ext>
            </a:extLst>
          </p:cNvPr>
          <p:cNvSpPr>
            <a:spLocks noGrp="1"/>
          </p:cNvSpPr>
          <p:nvPr>
            <p:ph type="pic" sz="quarter" idx="47" hasCustomPrompt="1"/>
          </p:nvPr>
        </p:nvSpPr>
        <p:spPr>
          <a:xfrm>
            <a:off x="3377372"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44" name="Text Placeholder 9">
            <a:extLst>
              <a:ext uri="{FF2B5EF4-FFF2-40B4-BE49-F238E27FC236}">
                <a16:creationId xmlns:a16="http://schemas.microsoft.com/office/drawing/2014/main" id="{C6A4FD7C-43FE-CC16-4728-179DD98E56D5}"/>
              </a:ext>
            </a:extLst>
          </p:cNvPr>
          <p:cNvSpPr>
            <a:spLocks noGrp="1"/>
          </p:cNvSpPr>
          <p:nvPr>
            <p:ph type="body" sz="quarter" idx="48" hasCustomPrompt="1"/>
          </p:nvPr>
        </p:nvSpPr>
        <p:spPr>
          <a:xfrm>
            <a:off x="7292514"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45" name="Text Placeholder 9">
            <a:extLst>
              <a:ext uri="{FF2B5EF4-FFF2-40B4-BE49-F238E27FC236}">
                <a16:creationId xmlns:a16="http://schemas.microsoft.com/office/drawing/2014/main" id="{CCC5923F-9079-4223-BD7D-2ECA17762C80}"/>
              </a:ext>
            </a:extLst>
          </p:cNvPr>
          <p:cNvSpPr>
            <a:spLocks noGrp="1"/>
          </p:cNvSpPr>
          <p:nvPr>
            <p:ph type="body" sz="quarter" idx="49" hasCustomPrompt="1"/>
          </p:nvPr>
        </p:nvSpPr>
        <p:spPr>
          <a:xfrm>
            <a:off x="7292514"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46" name="Picture Placeholder 12">
            <a:extLst>
              <a:ext uri="{FF2B5EF4-FFF2-40B4-BE49-F238E27FC236}">
                <a16:creationId xmlns:a16="http://schemas.microsoft.com/office/drawing/2014/main" id="{D730576F-217C-362A-C36F-674299D51B91}"/>
              </a:ext>
            </a:extLst>
          </p:cNvPr>
          <p:cNvSpPr>
            <a:spLocks noGrp="1"/>
          </p:cNvSpPr>
          <p:nvPr>
            <p:ph type="pic" sz="quarter" idx="50" hasCustomPrompt="1"/>
          </p:nvPr>
        </p:nvSpPr>
        <p:spPr>
          <a:xfrm>
            <a:off x="6269221"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47" name="Text Placeholder 9">
            <a:extLst>
              <a:ext uri="{FF2B5EF4-FFF2-40B4-BE49-F238E27FC236}">
                <a16:creationId xmlns:a16="http://schemas.microsoft.com/office/drawing/2014/main" id="{683AAA8B-B0B9-8676-2816-59B9081C3443}"/>
              </a:ext>
            </a:extLst>
          </p:cNvPr>
          <p:cNvSpPr>
            <a:spLocks noGrp="1"/>
          </p:cNvSpPr>
          <p:nvPr>
            <p:ph type="body" sz="quarter" idx="51" hasCustomPrompt="1"/>
          </p:nvPr>
        </p:nvSpPr>
        <p:spPr>
          <a:xfrm>
            <a:off x="6269221"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48" name="Text Placeholder 9">
            <a:extLst>
              <a:ext uri="{FF2B5EF4-FFF2-40B4-BE49-F238E27FC236}">
                <a16:creationId xmlns:a16="http://schemas.microsoft.com/office/drawing/2014/main" id="{66FDE5EC-EECA-8ACE-6501-3066CB7FE8A4}"/>
              </a:ext>
            </a:extLst>
          </p:cNvPr>
          <p:cNvSpPr>
            <a:spLocks noGrp="1"/>
          </p:cNvSpPr>
          <p:nvPr>
            <p:ph type="body" sz="quarter" idx="52" hasCustomPrompt="1"/>
          </p:nvPr>
        </p:nvSpPr>
        <p:spPr>
          <a:xfrm>
            <a:off x="7292514"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49" name="Text Placeholder 9">
            <a:extLst>
              <a:ext uri="{FF2B5EF4-FFF2-40B4-BE49-F238E27FC236}">
                <a16:creationId xmlns:a16="http://schemas.microsoft.com/office/drawing/2014/main" id="{73D20F87-E90C-42D0-0ED6-6300216BB309}"/>
              </a:ext>
            </a:extLst>
          </p:cNvPr>
          <p:cNvSpPr>
            <a:spLocks noGrp="1"/>
          </p:cNvSpPr>
          <p:nvPr>
            <p:ph type="body" sz="quarter" idx="53" hasCustomPrompt="1"/>
          </p:nvPr>
        </p:nvSpPr>
        <p:spPr>
          <a:xfrm>
            <a:off x="7292514"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0" name="Picture Placeholder 12">
            <a:extLst>
              <a:ext uri="{FF2B5EF4-FFF2-40B4-BE49-F238E27FC236}">
                <a16:creationId xmlns:a16="http://schemas.microsoft.com/office/drawing/2014/main" id="{03693376-1C6C-F15B-897B-29DF694405E9}"/>
              </a:ext>
            </a:extLst>
          </p:cNvPr>
          <p:cNvSpPr>
            <a:spLocks noGrp="1"/>
          </p:cNvSpPr>
          <p:nvPr>
            <p:ph type="pic" sz="quarter" idx="54" hasCustomPrompt="1"/>
          </p:nvPr>
        </p:nvSpPr>
        <p:spPr>
          <a:xfrm>
            <a:off x="6269221"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51" name="Text Placeholder 9">
            <a:extLst>
              <a:ext uri="{FF2B5EF4-FFF2-40B4-BE49-F238E27FC236}">
                <a16:creationId xmlns:a16="http://schemas.microsoft.com/office/drawing/2014/main" id="{77461B86-A1F2-292C-BC4A-3A720C40ECF3}"/>
              </a:ext>
            </a:extLst>
          </p:cNvPr>
          <p:cNvSpPr>
            <a:spLocks noGrp="1"/>
          </p:cNvSpPr>
          <p:nvPr>
            <p:ph type="body" sz="quarter" idx="55" hasCustomPrompt="1"/>
          </p:nvPr>
        </p:nvSpPr>
        <p:spPr>
          <a:xfrm>
            <a:off x="7292514"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52" name="Text Placeholder 9">
            <a:extLst>
              <a:ext uri="{FF2B5EF4-FFF2-40B4-BE49-F238E27FC236}">
                <a16:creationId xmlns:a16="http://schemas.microsoft.com/office/drawing/2014/main" id="{32236890-E7EA-252D-D7B2-D649918B3AD8}"/>
              </a:ext>
            </a:extLst>
          </p:cNvPr>
          <p:cNvSpPr>
            <a:spLocks noGrp="1"/>
          </p:cNvSpPr>
          <p:nvPr>
            <p:ph type="body" sz="quarter" idx="56" hasCustomPrompt="1"/>
          </p:nvPr>
        </p:nvSpPr>
        <p:spPr>
          <a:xfrm>
            <a:off x="7292514"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3" name="Picture Placeholder 12">
            <a:extLst>
              <a:ext uri="{FF2B5EF4-FFF2-40B4-BE49-F238E27FC236}">
                <a16:creationId xmlns:a16="http://schemas.microsoft.com/office/drawing/2014/main" id="{9D7279F8-145F-2BC9-392D-C195932B23E9}"/>
              </a:ext>
            </a:extLst>
          </p:cNvPr>
          <p:cNvSpPr>
            <a:spLocks noGrp="1"/>
          </p:cNvSpPr>
          <p:nvPr>
            <p:ph type="pic" sz="quarter" idx="57" hasCustomPrompt="1"/>
          </p:nvPr>
        </p:nvSpPr>
        <p:spPr>
          <a:xfrm>
            <a:off x="6269221"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54" name="Text Placeholder 9">
            <a:extLst>
              <a:ext uri="{FF2B5EF4-FFF2-40B4-BE49-F238E27FC236}">
                <a16:creationId xmlns:a16="http://schemas.microsoft.com/office/drawing/2014/main" id="{38CC5E8C-843D-F801-E86E-74E733EC4AC7}"/>
              </a:ext>
            </a:extLst>
          </p:cNvPr>
          <p:cNvSpPr>
            <a:spLocks noGrp="1"/>
          </p:cNvSpPr>
          <p:nvPr>
            <p:ph type="body" sz="quarter" idx="58" hasCustomPrompt="1"/>
          </p:nvPr>
        </p:nvSpPr>
        <p:spPr>
          <a:xfrm>
            <a:off x="7292514"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55" name="Text Placeholder 9">
            <a:extLst>
              <a:ext uri="{FF2B5EF4-FFF2-40B4-BE49-F238E27FC236}">
                <a16:creationId xmlns:a16="http://schemas.microsoft.com/office/drawing/2014/main" id="{1F5E5E23-4BD8-2BF8-132F-46B1EEF1CE42}"/>
              </a:ext>
            </a:extLst>
          </p:cNvPr>
          <p:cNvSpPr>
            <a:spLocks noGrp="1"/>
          </p:cNvSpPr>
          <p:nvPr>
            <p:ph type="body" sz="quarter" idx="59" hasCustomPrompt="1"/>
          </p:nvPr>
        </p:nvSpPr>
        <p:spPr>
          <a:xfrm>
            <a:off x="7292514"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6" name="Picture Placeholder 12">
            <a:extLst>
              <a:ext uri="{FF2B5EF4-FFF2-40B4-BE49-F238E27FC236}">
                <a16:creationId xmlns:a16="http://schemas.microsoft.com/office/drawing/2014/main" id="{5CD9EB6F-BA12-B7A4-0F8D-EF9271F7223A}"/>
              </a:ext>
            </a:extLst>
          </p:cNvPr>
          <p:cNvSpPr>
            <a:spLocks noGrp="1"/>
          </p:cNvSpPr>
          <p:nvPr>
            <p:ph type="pic" sz="quarter" idx="60" hasCustomPrompt="1"/>
          </p:nvPr>
        </p:nvSpPr>
        <p:spPr>
          <a:xfrm>
            <a:off x="6269221"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57" name="Text Placeholder 9">
            <a:extLst>
              <a:ext uri="{FF2B5EF4-FFF2-40B4-BE49-F238E27FC236}">
                <a16:creationId xmlns:a16="http://schemas.microsoft.com/office/drawing/2014/main" id="{23566F37-EF18-0360-14F6-C03B12159510}"/>
              </a:ext>
            </a:extLst>
          </p:cNvPr>
          <p:cNvSpPr>
            <a:spLocks noGrp="1"/>
          </p:cNvSpPr>
          <p:nvPr>
            <p:ph type="body" sz="quarter" idx="61" hasCustomPrompt="1"/>
          </p:nvPr>
        </p:nvSpPr>
        <p:spPr>
          <a:xfrm>
            <a:off x="10176432" y="20161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58" name="Text Placeholder 9">
            <a:extLst>
              <a:ext uri="{FF2B5EF4-FFF2-40B4-BE49-F238E27FC236}">
                <a16:creationId xmlns:a16="http://schemas.microsoft.com/office/drawing/2014/main" id="{58D642CD-278F-34F9-CF75-99A7339353CF}"/>
              </a:ext>
            </a:extLst>
          </p:cNvPr>
          <p:cNvSpPr>
            <a:spLocks noGrp="1"/>
          </p:cNvSpPr>
          <p:nvPr>
            <p:ph type="body" sz="quarter" idx="62" hasCustomPrompt="1"/>
          </p:nvPr>
        </p:nvSpPr>
        <p:spPr>
          <a:xfrm>
            <a:off x="10176432" y="24193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59" name="Picture Placeholder 12">
            <a:extLst>
              <a:ext uri="{FF2B5EF4-FFF2-40B4-BE49-F238E27FC236}">
                <a16:creationId xmlns:a16="http://schemas.microsoft.com/office/drawing/2014/main" id="{4F6E90F8-DB8A-5E9D-7163-AC30457FEAC0}"/>
              </a:ext>
            </a:extLst>
          </p:cNvPr>
          <p:cNvSpPr>
            <a:spLocks noGrp="1"/>
          </p:cNvSpPr>
          <p:nvPr>
            <p:ph type="pic" sz="quarter" idx="63" hasCustomPrompt="1"/>
          </p:nvPr>
        </p:nvSpPr>
        <p:spPr>
          <a:xfrm>
            <a:off x="9161070" y="20161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60" name="Text Placeholder 9">
            <a:extLst>
              <a:ext uri="{FF2B5EF4-FFF2-40B4-BE49-F238E27FC236}">
                <a16:creationId xmlns:a16="http://schemas.microsoft.com/office/drawing/2014/main" id="{7435555B-D553-70C9-B67C-5A661E9585CD}"/>
              </a:ext>
            </a:extLst>
          </p:cNvPr>
          <p:cNvSpPr>
            <a:spLocks noGrp="1"/>
          </p:cNvSpPr>
          <p:nvPr>
            <p:ph type="body" sz="quarter" idx="64" hasCustomPrompt="1"/>
          </p:nvPr>
        </p:nvSpPr>
        <p:spPr>
          <a:xfrm>
            <a:off x="9161070" y="1411287"/>
            <a:ext cx="2548800" cy="196124"/>
          </a:xfrm>
        </p:spPr>
        <p:txBody>
          <a:bodyPr>
            <a:noAutofit/>
          </a:bodyPr>
          <a:lstStyle>
            <a:lvl1pPr marL="0" indent="0">
              <a:lnSpc>
                <a:spcPct val="90000"/>
              </a:lnSpc>
              <a:buNone/>
              <a:defRPr sz="1400" b="1" i="0">
                <a:latin typeface="+mj-lt"/>
              </a:defRPr>
            </a:lvl1pPr>
          </a:lstStyle>
          <a:p>
            <a:pPr lvl="0"/>
            <a:r>
              <a:rPr lang="en-GB" dirty="0"/>
              <a:t>Team name</a:t>
            </a:r>
            <a:endParaRPr lang="en-US" dirty="0"/>
          </a:p>
        </p:txBody>
      </p:sp>
      <p:sp>
        <p:nvSpPr>
          <p:cNvPr id="61" name="Text Placeholder 9">
            <a:extLst>
              <a:ext uri="{FF2B5EF4-FFF2-40B4-BE49-F238E27FC236}">
                <a16:creationId xmlns:a16="http://schemas.microsoft.com/office/drawing/2014/main" id="{5DB8DE5C-79AE-8E49-DC40-B4E1DDB68BA5}"/>
              </a:ext>
            </a:extLst>
          </p:cNvPr>
          <p:cNvSpPr>
            <a:spLocks noGrp="1"/>
          </p:cNvSpPr>
          <p:nvPr>
            <p:ph type="body" sz="quarter" idx="65" hasCustomPrompt="1"/>
          </p:nvPr>
        </p:nvSpPr>
        <p:spPr>
          <a:xfrm>
            <a:off x="10176432" y="30219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62" name="Text Placeholder 9">
            <a:extLst>
              <a:ext uri="{FF2B5EF4-FFF2-40B4-BE49-F238E27FC236}">
                <a16:creationId xmlns:a16="http://schemas.microsoft.com/office/drawing/2014/main" id="{289E0F5F-936F-FA54-01D7-5CD0040D07C7}"/>
              </a:ext>
            </a:extLst>
          </p:cNvPr>
          <p:cNvSpPr>
            <a:spLocks noGrp="1"/>
          </p:cNvSpPr>
          <p:nvPr>
            <p:ph type="body" sz="quarter" idx="66" hasCustomPrompt="1"/>
          </p:nvPr>
        </p:nvSpPr>
        <p:spPr>
          <a:xfrm>
            <a:off x="10176432" y="34251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63" name="Picture Placeholder 12">
            <a:extLst>
              <a:ext uri="{FF2B5EF4-FFF2-40B4-BE49-F238E27FC236}">
                <a16:creationId xmlns:a16="http://schemas.microsoft.com/office/drawing/2014/main" id="{11FBE638-0595-F8E5-AFBB-43DC12983672}"/>
              </a:ext>
            </a:extLst>
          </p:cNvPr>
          <p:cNvSpPr>
            <a:spLocks noGrp="1"/>
          </p:cNvSpPr>
          <p:nvPr>
            <p:ph type="pic" sz="quarter" idx="67" hasCustomPrompt="1"/>
          </p:nvPr>
        </p:nvSpPr>
        <p:spPr>
          <a:xfrm>
            <a:off x="9161070" y="30219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64" name="Text Placeholder 9">
            <a:extLst>
              <a:ext uri="{FF2B5EF4-FFF2-40B4-BE49-F238E27FC236}">
                <a16:creationId xmlns:a16="http://schemas.microsoft.com/office/drawing/2014/main" id="{A3352A0C-1A08-FCFC-FF9C-CCA8F22308AE}"/>
              </a:ext>
            </a:extLst>
          </p:cNvPr>
          <p:cNvSpPr>
            <a:spLocks noGrp="1"/>
          </p:cNvSpPr>
          <p:nvPr>
            <p:ph type="body" sz="quarter" idx="68" hasCustomPrompt="1"/>
          </p:nvPr>
        </p:nvSpPr>
        <p:spPr>
          <a:xfrm>
            <a:off x="10176432" y="403542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65" name="Text Placeholder 9">
            <a:extLst>
              <a:ext uri="{FF2B5EF4-FFF2-40B4-BE49-F238E27FC236}">
                <a16:creationId xmlns:a16="http://schemas.microsoft.com/office/drawing/2014/main" id="{6E261588-76E1-16B7-8374-3F9A28832EF4}"/>
              </a:ext>
            </a:extLst>
          </p:cNvPr>
          <p:cNvSpPr>
            <a:spLocks noGrp="1"/>
          </p:cNvSpPr>
          <p:nvPr>
            <p:ph type="body" sz="quarter" idx="69" hasCustomPrompt="1"/>
          </p:nvPr>
        </p:nvSpPr>
        <p:spPr>
          <a:xfrm>
            <a:off x="10176432" y="443864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66" name="Picture Placeholder 12">
            <a:extLst>
              <a:ext uri="{FF2B5EF4-FFF2-40B4-BE49-F238E27FC236}">
                <a16:creationId xmlns:a16="http://schemas.microsoft.com/office/drawing/2014/main" id="{CAE85F7E-2BA3-3513-9E8B-8B03FE7AAC4C}"/>
              </a:ext>
            </a:extLst>
          </p:cNvPr>
          <p:cNvSpPr>
            <a:spLocks noGrp="1"/>
          </p:cNvSpPr>
          <p:nvPr>
            <p:ph type="pic" sz="quarter" idx="70" hasCustomPrompt="1"/>
          </p:nvPr>
        </p:nvSpPr>
        <p:spPr>
          <a:xfrm>
            <a:off x="9161070" y="403542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67" name="Text Placeholder 9">
            <a:extLst>
              <a:ext uri="{FF2B5EF4-FFF2-40B4-BE49-F238E27FC236}">
                <a16:creationId xmlns:a16="http://schemas.microsoft.com/office/drawing/2014/main" id="{7280094F-B199-060D-4D4B-CA4F1BFCF5F3}"/>
              </a:ext>
            </a:extLst>
          </p:cNvPr>
          <p:cNvSpPr>
            <a:spLocks noGrp="1"/>
          </p:cNvSpPr>
          <p:nvPr>
            <p:ph type="body" sz="quarter" idx="71" hasCustomPrompt="1"/>
          </p:nvPr>
        </p:nvSpPr>
        <p:spPr>
          <a:xfrm>
            <a:off x="10176432" y="5041264"/>
            <a:ext cx="1526400" cy="389756"/>
          </a:xfrm>
        </p:spPr>
        <p:txBody>
          <a:bodyPr>
            <a:noAutofit/>
          </a:bodyPr>
          <a:lstStyle>
            <a:lvl1pPr marL="0" indent="0">
              <a:lnSpc>
                <a:spcPct val="90000"/>
              </a:lnSpc>
              <a:buNone/>
              <a:defRPr sz="1400" b="0" i="0">
                <a:latin typeface="+mn-lt"/>
              </a:defRPr>
            </a:lvl1pPr>
          </a:lstStyle>
          <a:p>
            <a:pPr lvl="0"/>
            <a:r>
              <a:rPr lang="en-GB" dirty="0"/>
              <a:t>Name</a:t>
            </a:r>
            <a:endParaRPr lang="en-US" dirty="0"/>
          </a:p>
        </p:txBody>
      </p:sp>
      <p:sp>
        <p:nvSpPr>
          <p:cNvPr id="68" name="Text Placeholder 9">
            <a:extLst>
              <a:ext uri="{FF2B5EF4-FFF2-40B4-BE49-F238E27FC236}">
                <a16:creationId xmlns:a16="http://schemas.microsoft.com/office/drawing/2014/main" id="{253E3C85-558C-05C1-155E-0E52AA94351F}"/>
              </a:ext>
            </a:extLst>
          </p:cNvPr>
          <p:cNvSpPr>
            <a:spLocks noGrp="1"/>
          </p:cNvSpPr>
          <p:nvPr>
            <p:ph type="body" sz="quarter" idx="72" hasCustomPrompt="1"/>
          </p:nvPr>
        </p:nvSpPr>
        <p:spPr>
          <a:xfrm>
            <a:off x="10176432" y="5444489"/>
            <a:ext cx="1526400" cy="153888"/>
          </a:xfrm>
        </p:spPr>
        <p:txBody>
          <a:bodyPr wrap="square">
            <a:spAutoFit/>
          </a:bodyPr>
          <a:lstStyle>
            <a:lvl1pPr marL="0" indent="0">
              <a:buNone/>
              <a:defRPr sz="1000" b="0" i="0">
                <a:solidFill>
                  <a:schemeClr val="tx2"/>
                </a:solidFill>
                <a:latin typeface="+mn-lt"/>
              </a:defRPr>
            </a:lvl1pPr>
          </a:lstStyle>
          <a:p>
            <a:pPr lvl="0"/>
            <a:r>
              <a:rPr lang="en-GB" dirty="0"/>
              <a:t>Job title</a:t>
            </a:r>
            <a:endParaRPr lang="en-US" dirty="0"/>
          </a:p>
        </p:txBody>
      </p:sp>
      <p:sp>
        <p:nvSpPr>
          <p:cNvPr id="69" name="Picture Placeholder 12">
            <a:extLst>
              <a:ext uri="{FF2B5EF4-FFF2-40B4-BE49-F238E27FC236}">
                <a16:creationId xmlns:a16="http://schemas.microsoft.com/office/drawing/2014/main" id="{E5B87C2C-7F36-6D34-D014-54305471A5A7}"/>
              </a:ext>
            </a:extLst>
          </p:cNvPr>
          <p:cNvSpPr>
            <a:spLocks noGrp="1"/>
          </p:cNvSpPr>
          <p:nvPr>
            <p:ph type="pic" sz="quarter" idx="73" hasCustomPrompt="1"/>
          </p:nvPr>
        </p:nvSpPr>
        <p:spPr>
          <a:xfrm>
            <a:off x="9161070" y="5041264"/>
            <a:ext cx="766800" cy="766800"/>
          </a:xfrm>
          <a:prstGeom prst="ellipse">
            <a:avLst/>
          </a:prstGeom>
        </p:spPr>
        <p:txBody>
          <a:bodyPr anchor="ctr"/>
          <a:lstStyle>
            <a:lvl1pPr marL="0" indent="0" algn="ctr">
              <a:buNone/>
              <a:defRPr sz="800" b="0">
                <a:latin typeface="+mn-lt"/>
              </a:defRPr>
            </a:lvl1pPr>
          </a:lstStyle>
          <a:p>
            <a:r>
              <a:rPr lang="en-GB" dirty="0"/>
              <a:t>Picture</a:t>
            </a:r>
            <a:endParaRPr lang="en-US" dirty="0"/>
          </a:p>
        </p:txBody>
      </p:sp>
      <p:sp>
        <p:nvSpPr>
          <p:cNvPr id="70" name="SmartArt Placeholder 7">
            <a:extLst>
              <a:ext uri="{FF2B5EF4-FFF2-40B4-BE49-F238E27FC236}">
                <a16:creationId xmlns:a16="http://schemas.microsoft.com/office/drawing/2014/main" id="{162A8BA6-6F67-C4EB-3430-78F1A0EC0F06}"/>
              </a:ext>
            </a:extLst>
          </p:cNvPr>
          <p:cNvSpPr>
            <a:spLocks noGrp="1"/>
          </p:cNvSpPr>
          <p:nvPr>
            <p:ph type="dgm" sz="quarter" idx="74" hasCustomPrompt="1"/>
          </p:nvPr>
        </p:nvSpPr>
        <p:spPr>
          <a:xfrm>
            <a:off x="485523" y="1696224"/>
            <a:ext cx="2548800" cy="18000"/>
          </a:xfrm>
          <a:solidFill>
            <a:schemeClr val="tx2"/>
          </a:solidFill>
        </p:spPr>
        <p:txBody>
          <a:bodyPr/>
          <a:lstStyle>
            <a:lvl1pPr marL="0" indent="0">
              <a:buNone/>
              <a:defRPr sz="800"/>
            </a:lvl1pPr>
          </a:lstStyle>
          <a:p>
            <a:r>
              <a:rPr lang="en-US" dirty="0"/>
              <a:t> </a:t>
            </a:r>
          </a:p>
        </p:txBody>
      </p:sp>
      <p:sp>
        <p:nvSpPr>
          <p:cNvPr id="71" name="SmartArt Placeholder 7">
            <a:extLst>
              <a:ext uri="{FF2B5EF4-FFF2-40B4-BE49-F238E27FC236}">
                <a16:creationId xmlns:a16="http://schemas.microsoft.com/office/drawing/2014/main" id="{EC5DF0FE-64D1-AB19-CAF1-A390D6492B0D}"/>
              </a:ext>
            </a:extLst>
          </p:cNvPr>
          <p:cNvSpPr>
            <a:spLocks noGrp="1"/>
          </p:cNvSpPr>
          <p:nvPr>
            <p:ph type="dgm" sz="quarter" idx="75" hasCustomPrompt="1"/>
          </p:nvPr>
        </p:nvSpPr>
        <p:spPr>
          <a:xfrm>
            <a:off x="3377372" y="1696224"/>
            <a:ext cx="2548800" cy="18000"/>
          </a:xfrm>
          <a:solidFill>
            <a:schemeClr val="tx2"/>
          </a:solidFill>
        </p:spPr>
        <p:txBody>
          <a:bodyPr/>
          <a:lstStyle>
            <a:lvl1pPr marL="0" indent="0">
              <a:buNone/>
              <a:defRPr sz="800"/>
            </a:lvl1pPr>
          </a:lstStyle>
          <a:p>
            <a:r>
              <a:rPr lang="en-US" dirty="0"/>
              <a:t> </a:t>
            </a:r>
          </a:p>
        </p:txBody>
      </p:sp>
      <p:sp>
        <p:nvSpPr>
          <p:cNvPr id="72" name="SmartArt Placeholder 7">
            <a:extLst>
              <a:ext uri="{FF2B5EF4-FFF2-40B4-BE49-F238E27FC236}">
                <a16:creationId xmlns:a16="http://schemas.microsoft.com/office/drawing/2014/main" id="{60800279-F9E3-EDED-BB35-F73EEF52F830}"/>
              </a:ext>
            </a:extLst>
          </p:cNvPr>
          <p:cNvSpPr>
            <a:spLocks noGrp="1"/>
          </p:cNvSpPr>
          <p:nvPr>
            <p:ph type="dgm" sz="quarter" idx="76" hasCustomPrompt="1"/>
          </p:nvPr>
        </p:nvSpPr>
        <p:spPr>
          <a:xfrm>
            <a:off x="6269221" y="1696224"/>
            <a:ext cx="2548800" cy="18000"/>
          </a:xfrm>
          <a:solidFill>
            <a:schemeClr val="tx2"/>
          </a:solidFill>
        </p:spPr>
        <p:txBody>
          <a:bodyPr/>
          <a:lstStyle>
            <a:lvl1pPr marL="0" indent="0">
              <a:buNone/>
              <a:defRPr sz="800"/>
            </a:lvl1pPr>
          </a:lstStyle>
          <a:p>
            <a:r>
              <a:rPr lang="en-US" dirty="0"/>
              <a:t> </a:t>
            </a:r>
          </a:p>
        </p:txBody>
      </p:sp>
      <p:sp>
        <p:nvSpPr>
          <p:cNvPr id="73" name="SmartArt Placeholder 7">
            <a:extLst>
              <a:ext uri="{FF2B5EF4-FFF2-40B4-BE49-F238E27FC236}">
                <a16:creationId xmlns:a16="http://schemas.microsoft.com/office/drawing/2014/main" id="{1BF95AC1-33EC-C487-C489-B7A97BBB2925}"/>
              </a:ext>
            </a:extLst>
          </p:cNvPr>
          <p:cNvSpPr>
            <a:spLocks noGrp="1"/>
          </p:cNvSpPr>
          <p:nvPr>
            <p:ph type="dgm" sz="quarter" idx="77" hasCustomPrompt="1"/>
          </p:nvPr>
        </p:nvSpPr>
        <p:spPr>
          <a:xfrm>
            <a:off x="9161070" y="1696224"/>
            <a:ext cx="2548800" cy="18000"/>
          </a:xfrm>
          <a:solidFill>
            <a:schemeClr val="tx2"/>
          </a:solidFill>
        </p:spPr>
        <p:txBody>
          <a:bodyPr/>
          <a:lstStyle>
            <a:lvl1pPr marL="0" indent="0">
              <a:buNone/>
              <a:defRPr sz="800"/>
            </a:lvl1pPr>
          </a:lstStyle>
          <a:p>
            <a:r>
              <a:rPr lang="en-US" dirty="0"/>
              <a:t> </a:t>
            </a:r>
          </a:p>
        </p:txBody>
      </p:sp>
    </p:spTree>
    <p:extLst>
      <p:ext uri="{BB962C8B-B14F-4D97-AF65-F5344CB8AC3E}">
        <p14:creationId xmlns:p14="http://schemas.microsoft.com/office/powerpoint/2010/main" val="33834378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1924AF12-BE06-46D9-9758-E574F2474CE6}" type="datetime1">
              <a:rPr lang="en-US" smtClean="0"/>
              <a:t>3/20/2025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Tree>
    <p:extLst>
      <p:ext uri="{BB962C8B-B14F-4D97-AF65-F5344CB8AC3E}">
        <p14:creationId xmlns:p14="http://schemas.microsoft.com/office/powerpoint/2010/main" val="406929074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3" name="Picture 2" descr="A blurry image of a rainbow&#10;&#10;Description automatically generated">
            <a:extLst>
              <a:ext uri="{FF2B5EF4-FFF2-40B4-BE49-F238E27FC236}">
                <a16:creationId xmlns:a16="http://schemas.microsoft.com/office/drawing/2014/main" id="{317BE7A3-A673-B58A-8BE4-D36A0E590D3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5" name="Group 4">
            <a:extLst>
              <a:ext uri="{FF2B5EF4-FFF2-40B4-BE49-F238E27FC236}">
                <a16:creationId xmlns:a16="http://schemas.microsoft.com/office/drawing/2014/main" id="{3D8D2553-DCAF-2D9D-2138-FE4E794B7FFA}"/>
              </a:ext>
            </a:extLst>
          </p:cNvPr>
          <p:cNvGrpSpPr/>
          <p:nvPr userDrawn="1"/>
        </p:nvGrpSpPr>
        <p:grpSpPr>
          <a:xfrm>
            <a:off x="485775" y="6164633"/>
            <a:ext cx="4940935" cy="318770"/>
            <a:chOff x="485775" y="6164633"/>
            <a:chExt cx="4940935" cy="318770"/>
          </a:xfrm>
        </p:grpSpPr>
        <p:sp>
          <p:nvSpPr>
            <p:cNvPr id="297" name="Freeform 296">
              <a:extLst>
                <a:ext uri="{FF2B5EF4-FFF2-40B4-BE49-F238E27FC236}">
                  <a16:creationId xmlns:a16="http://schemas.microsoft.com/office/drawing/2014/main" id="{AD4E5D8B-12B4-19F3-17D4-D12BF368FC85}"/>
                </a:ext>
              </a:extLst>
            </p:cNvPr>
            <p:cNvSpPr/>
            <p:nvPr/>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98" name="Freeform 297">
              <a:extLst>
                <a:ext uri="{FF2B5EF4-FFF2-40B4-BE49-F238E27FC236}">
                  <a16:creationId xmlns:a16="http://schemas.microsoft.com/office/drawing/2014/main" id="{219789D6-6B07-F2E6-06BE-8CA9DC83E385}"/>
                </a:ext>
              </a:extLst>
            </p:cNvPr>
            <p:cNvSpPr/>
            <p:nvPr/>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9767D4D9-A47B-4020-6B9B-87B081166C85}"/>
              </a:ext>
            </a:extLst>
          </p:cNvPr>
          <p:cNvGrpSpPr/>
          <p:nvPr userDrawn="1"/>
        </p:nvGrpSpPr>
        <p:grpSpPr>
          <a:xfrm>
            <a:off x="485774" y="1291008"/>
            <a:ext cx="5706110" cy="4360545"/>
            <a:chOff x="485774" y="1291008"/>
            <a:chExt cx="5706110" cy="4360545"/>
          </a:xfrm>
        </p:grpSpPr>
        <p:sp>
          <p:nvSpPr>
            <p:cNvPr id="299" name="Freeform 298">
              <a:extLst>
                <a:ext uri="{FF2B5EF4-FFF2-40B4-BE49-F238E27FC236}">
                  <a16:creationId xmlns:a16="http://schemas.microsoft.com/office/drawing/2014/main" id="{70589FC3-4491-BD75-2C16-660DF0B71BBC}"/>
                </a:ext>
              </a:extLst>
            </p:cNvPr>
            <p:cNvSpPr/>
            <p:nvPr/>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93" name="Freeform 292">
              <a:extLst>
                <a:ext uri="{FF2B5EF4-FFF2-40B4-BE49-F238E27FC236}">
                  <a16:creationId xmlns:a16="http://schemas.microsoft.com/office/drawing/2014/main" id="{B00DB918-F11D-F855-5478-ECB25A1AC3D1}"/>
                </a:ext>
              </a:extLst>
            </p:cNvPr>
            <p:cNvSpPr/>
            <p:nvPr/>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FF32FF"/>
                </a:gs>
                <a:gs pos="100000">
                  <a:srgbClr val="32FFFF"/>
                </a:gs>
              </a:gsLst>
              <a:lin ang="18600000" scaled="0"/>
              <a:tileRect/>
            </a:gradFill>
            <a:ln w="8181" cap="flat">
              <a:noFill/>
              <a:prstDash val="solid"/>
              <a:miter/>
            </a:ln>
          </p:spPr>
          <p:txBody>
            <a:bodyPr rtlCol="0" anchor="ctr"/>
            <a:lstStyle/>
            <a:p>
              <a:pPr lvl="0"/>
              <a:endParaRPr lang="en-US"/>
            </a:p>
          </p:txBody>
        </p:sp>
      </p:grpSp>
      <p:sp>
        <p:nvSpPr>
          <p:cNvPr id="274" name="Subtitle 2">
            <a:extLst>
              <a:ext uri="{FF2B5EF4-FFF2-40B4-BE49-F238E27FC236}">
                <a16:creationId xmlns:a16="http://schemas.microsoft.com/office/drawing/2014/main" id="{74103396-CF0A-A808-BF1B-463C3EF7376E}"/>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sz="16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75" name="Title 4">
            <a:extLst>
              <a:ext uri="{FF2B5EF4-FFF2-40B4-BE49-F238E27FC236}">
                <a16:creationId xmlns:a16="http://schemas.microsoft.com/office/drawing/2014/main" id="{B57CD4DB-AED0-4F7E-41BA-02CA96598AEC}"/>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289" name="Text Placeholder 288">
            <a:extLst>
              <a:ext uri="{FF2B5EF4-FFF2-40B4-BE49-F238E27FC236}">
                <a16:creationId xmlns:a16="http://schemas.microsoft.com/office/drawing/2014/main" id="{31D45A6D-135C-8C27-4F13-A3BC79AB3ED3}"/>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310" name="Group 309">
            <a:extLst>
              <a:ext uri="{FF2B5EF4-FFF2-40B4-BE49-F238E27FC236}">
                <a16:creationId xmlns:a16="http://schemas.microsoft.com/office/drawing/2014/main" id="{CE838069-3AB1-D532-FB66-FDAEA51877B1}"/>
              </a:ext>
            </a:extLst>
          </p:cNvPr>
          <p:cNvGrpSpPr/>
          <p:nvPr userDrawn="1"/>
        </p:nvGrpSpPr>
        <p:grpSpPr bwMode="black">
          <a:xfrm>
            <a:off x="10563224" y="5167683"/>
            <a:ext cx="1219200" cy="1284606"/>
            <a:chOff x="10563224" y="5158158"/>
            <a:chExt cx="1219200" cy="1284606"/>
          </a:xfrm>
        </p:grpSpPr>
        <p:sp>
          <p:nvSpPr>
            <p:cNvPr id="311" name="Freeform 310">
              <a:extLst>
                <a:ext uri="{FF2B5EF4-FFF2-40B4-BE49-F238E27FC236}">
                  <a16:creationId xmlns:a16="http://schemas.microsoft.com/office/drawing/2014/main" id="{E6AE5B0D-79EC-EE9E-636A-1E7D4A6A240A}"/>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312" name="Freeform 311">
              <a:extLst>
                <a:ext uri="{FF2B5EF4-FFF2-40B4-BE49-F238E27FC236}">
                  <a16:creationId xmlns:a16="http://schemas.microsoft.com/office/drawing/2014/main" id="{8B00C66D-FD9B-3996-472E-1CEF16690026}"/>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Tree>
    <p:extLst>
      <p:ext uri="{BB962C8B-B14F-4D97-AF65-F5344CB8AC3E}">
        <p14:creationId xmlns:p14="http://schemas.microsoft.com/office/powerpoint/2010/main" val="5580675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Slide Spectrum 2">
    <p:spTree>
      <p:nvGrpSpPr>
        <p:cNvPr id="1" name=""/>
        <p:cNvGrpSpPr/>
        <p:nvPr/>
      </p:nvGrpSpPr>
      <p:grpSpPr>
        <a:xfrm>
          <a:off x="0" y="0"/>
          <a:ext cx="0" cy="0"/>
          <a:chOff x="0" y="0"/>
          <a:chExt cx="0" cy="0"/>
        </a:xfrm>
      </p:grpSpPr>
      <p:pic>
        <p:nvPicPr>
          <p:cNvPr id="6" name="Picture 5" descr="A bright light in the dark&#10;&#10;Description automatically generated">
            <a:extLst>
              <a:ext uri="{FF2B5EF4-FFF2-40B4-BE49-F238E27FC236}">
                <a16:creationId xmlns:a16="http://schemas.microsoft.com/office/drawing/2014/main" id="{963FEC0B-473D-E3B8-1E1E-E29DFA66AD11}"/>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16" name="Group 15">
            <a:extLst>
              <a:ext uri="{FF2B5EF4-FFF2-40B4-BE49-F238E27FC236}">
                <a16:creationId xmlns:a16="http://schemas.microsoft.com/office/drawing/2014/main" id="{D6511197-B1BA-E6CC-13B8-2DD99B355A04}"/>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1EE8315B-FEB1-CC4D-6FB1-F5D1F2C1EE95}"/>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F51C6EC0-0FDE-C123-7424-1752D2374435}"/>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3" name="Group 2">
            <a:extLst>
              <a:ext uri="{FF2B5EF4-FFF2-40B4-BE49-F238E27FC236}">
                <a16:creationId xmlns:a16="http://schemas.microsoft.com/office/drawing/2014/main" id="{DFB16D98-C784-FAB9-BCBC-EA53480E5BA8}"/>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4788DF65-E85A-7EA9-F2BB-B439D5C7EB16}"/>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DB6421F7-1BA7-70C3-4C7B-0694CD3F9A6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grpSp>
        <p:nvGrpSpPr>
          <p:cNvPr id="2" name="Group 1">
            <a:extLst>
              <a:ext uri="{FF2B5EF4-FFF2-40B4-BE49-F238E27FC236}">
                <a16:creationId xmlns:a16="http://schemas.microsoft.com/office/drawing/2014/main" id="{E0E8BD61-2DD9-6340-EB16-98CFEA0A221D}"/>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B4038A11-FAB8-DE3A-2D5D-3D1F11925688}"/>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7" name="Freeform 26">
              <a:extLst>
                <a:ext uri="{FF2B5EF4-FFF2-40B4-BE49-F238E27FC236}">
                  <a16:creationId xmlns:a16="http://schemas.microsoft.com/office/drawing/2014/main" id="{FD45E8E5-E623-933A-074B-D3B9860ABECB}"/>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A420F8"/>
                </a:gs>
                <a:gs pos="100000">
                  <a:srgbClr val="5C94F9"/>
                </a:gs>
              </a:gsLst>
              <a:lin ang="18720000" scaled="0"/>
              <a:tileRect/>
            </a:gradFill>
            <a:ln w="818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grpSp>
      <p:sp>
        <p:nvSpPr>
          <p:cNvPr id="28" name="Subtitle 2">
            <a:extLst>
              <a:ext uri="{FF2B5EF4-FFF2-40B4-BE49-F238E27FC236}">
                <a16:creationId xmlns:a16="http://schemas.microsoft.com/office/drawing/2014/main" id="{4CE2B77E-5DDA-CC5C-A575-69779E57947F}"/>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2C2EB3B4-62C2-DB27-F905-7B5310DF5CFC}"/>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41B1F747-977A-C01C-9182-B92C691E57F0}"/>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spTree>
    <p:extLst>
      <p:ext uri="{BB962C8B-B14F-4D97-AF65-F5344CB8AC3E}">
        <p14:creationId xmlns:p14="http://schemas.microsoft.com/office/powerpoint/2010/main" val="14963028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Title Slide Spectrum 3">
    <p:spTree>
      <p:nvGrpSpPr>
        <p:cNvPr id="1" name=""/>
        <p:cNvGrpSpPr/>
        <p:nvPr/>
      </p:nvGrpSpPr>
      <p:grpSpPr>
        <a:xfrm>
          <a:off x="0" y="0"/>
          <a:ext cx="0" cy="0"/>
          <a:chOff x="0" y="0"/>
          <a:chExt cx="0" cy="0"/>
        </a:xfrm>
      </p:grpSpPr>
      <p:pic>
        <p:nvPicPr>
          <p:cNvPr id="3" name="Picture 2" descr="A colorful light in the dark&#10;&#10;Description automatically generated">
            <a:extLst>
              <a:ext uri="{FF2B5EF4-FFF2-40B4-BE49-F238E27FC236}">
                <a16:creationId xmlns:a16="http://schemas.microsoft.com/office/drawing/2014/main" id="{76F31E31-25A6-21A9-5DF2-0E1AA48A3DFC}"/>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195E5ED2-D1BB-AC6E-BF6A-D4BD239F1FE9}"/>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51D43938-5757-1C8A-B3BA-59EC353FB68E}"/>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7D1E"/>
                </a:gs>
                <a:gs pos="100000">
                  <a:srgbClr val="FF32FF"/>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9279079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Title Slide Frame Yellow">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D5BBB5A-0446-3C14-B12C-56A5730E1CC1}"/>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3" name="Group 2">
            <a:extLst>
              <a:ext uri="{FF2B5EF4-FFF2-40B4-BE49-F238E27FC236}">
                <a16:creationId xmlns:a16="http://schemas.microsoft.com/office/drawing/2014/main" id="{34EF81A0-CB40-42B3-5E1A-AA5D72BFB4DD}"/>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F7C1D2CA-2DB1-76BC-DAFE-210631AEC288}"/>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7E9D0337-F340-664F-6A13-B03AA4BA4F82}"/>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solidFill>
              <a:schemeClr val="tx2"/>
            </a:soli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21200667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Slide Frame Writ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36FA399-654A-7130-1FF0-0F0197A98C2A}"/>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
        <p:nvSpPr>
          <p:cNvPr id="11"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38649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12" name="Title 4">
            <a:extLst>
              <a:ext uri="{FF2B5EF4-FFF2-40B4-BE49-F238E27FC236}">
                <a16:creationId xmlns:a16="http://schemas.microsoft.com/office/drawing/2014/main" id="{1F7B1FDC-B90E-6693-A750-B9BA4B535E8A}"/>
              </a:ext>
            </a:extLst>
          </p:cNvPr>
          <p:cNvSpPr>
            <a:spLocks noGrp="1"/>
          </p:cNvSpPr>
          <p:nvPr>
            <p:ph type="title"/>
          </p:nvPr>
        </p:nvSpPr>
        <p:spPr>
          <a:xfrm>
            <a:off x="889762" y="21272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13"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44759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CB01B256-70C6-9663-9CC6-1F22ADBAE7C3}"/>
              </a:ext>
            </a:extLst>
          </p:cNvPr>
          <p:cNvGrpSpPr/>
          <p:nvPr userDrawn="1"/>
        </p:nvGrpSpPr>
        <p:grpSpPr>
          <a:xfrm>
            <a:off x="485774" y="719508"/>
            <a:ext cx="5706110" cy="4360545"/>
            <a:chOff x="485774" y="719508"/>
            <a:chExt cx="5706110" cy="4360545"/>
          </a:xfrm>
        </p:grpSpPr>
        <p:sp>
          <p:nvSpPr>
            <p:cNvPr id="10" name="Freeform 25">
              <a:extLst>
                <a:ext uri="{FF2B5EF4-FFF2-40B4-BE49-F238E27FC236}">
                  <a16:creationId xmlns:a16="http://schemas.microsoft.com/office/drawing/2014/main" id="{F7E50E80-DFF0-E065-898F-1AFD970459B6}"/>
                </a:ext>
              </a:extLst>
            </p:cNvPr>
            <p:cNvSpPr/>
            <p:nvPr userDrawn="1"/>
          </p:nvSpPr>
          <p:spPr>
            <a:xfrm>
              <a:off x="485774" y="49784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14" name="Freeform 3">
              <a:extLst>
                <a:ext uri="{FF2B5EF4-FFF2-40B4-BE49-F238E27FC236}">
                  <a16:creationId xmlns:a16="http://schemas.microsoft.com/office/drawing/2014/main" id="{7E9D0337-F340-664F-6A13-B03AA4BA4F82}"/>
                </a:ext>
              </a:extLst>
            </p:cNvPr>
            <p:cNvSpPr/>
            <p:nvPr userDrawn="1"/>
          </p:nvSpPr>
          <p:spPr>
            <a:xfrm>
              <a:off x="485775" y="7195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solidFill>
              <a:schemeClr val="tx2"/>
            </a:solidFill>
            <a:ln w="8181" cap="flat">
              <a:noFill/>
              <a:prstDash val="solid"/>
              <a:miter/>
            </a:ln>
          </p:spPr>
          <p:txBody>
            <a:bodyPr rtlCol="0" anchor="ctr"/>
            <a:lstStyle/>
            <a:p>
              <a:pPr lvl="0"/>
              <a:endParaRPr lang="en-US"/>
            </a:p>
          </p:txBody>
        </p:sp>
      </p:grpSp>
      <p:sp>
        <p:nvSpPr>
          <p:cNvPr id="15" name="TextBox 14">
            <a:extLst>
              <a:ext uri="{FF2B5EF4-FFF2-40B4-BE49-F238E27FC236}">
                <a16:creationId xmlns:a16="http://schemas.microsoft.com/office/drawing/2014/main" id="{EEB2775D-C14D-1FFE-E3E9-4E62DDA32301}"/>
              </a:ext>
            </a:extLst>
          </p:cNvPr>
          <p:cNvSpPr txBox="1"/>
          <p:nvPr userDrawn="1"/>
        </p:nvSpPr>
        <p:spPr>
          <a:xfrm>
            <a:off x="461984" y="5552404"/>
            <a:ext cx="1045073" cy="197581"/>
          </a:xfrm>
          <a:prstGeom prst="rect">
            <a:avLst/>
          </a:prstGeom>
          <a:noFill/>
        </p:spPr>
        <p:txBody>
          <a:bodyPr wrap="square" lIns="0" tIns="0" rIns="0" bIns="0" rtlCol="0" anchor="ctr" anchorCtr="0">
            <a:noAutofit/>
          </a:bodyPr>
          <a:lstStyle/>
          <a:p>
            <a:r>
              <a:rPr lang="en-GB" sz="1200" dirty="0">
                <a:solidFill>
                  <a:schemeClr val="bg1"/>
                </a:solidFill>
                <a:latin typeface="EYInterstate Light" panose="02000506000000020004" pitchFamily="2" charset="0"/>
              </a:rPr>
              <a:t>Written by</a:t>
            </a:r>
          </a:p>
        </p:txBody>
      </p:sp>
      <p:sp>
        <p:nvSpPr>
          <p:cNvPr id="16" name="Text Placeholder 16">
            <a:extLst>
              <a:ext uri="{FF2B5EF4-FFF2-40B4-BE49-F238E27FC236}">
                <a16:creationId xmlns:a16="http://schemas.microsoft.com/office/drawing/2014/main" id="{FAE2F50B-78AF-04F3-4BFF-980630AF7AFF}"/>
              </a:ext>
            </a:extLst>
          </p:cNvPr>
          <p:cNvSpPr>
            <a:spLocks noGrp="1"/>
          </p:cNvSpPr>
          <p:nvPr>
            <p:ph type="body" sz="quarter" idx="14" hasCustomPrompt="1"/>
          </p:nvPr>
        </p:nvSpPr>
        <p:spPr>
          <a:xfrm>
            <a:off x="1333184" y="5966393"/>
            <a:ext cx="3089275" cy="180000"/>
          </a:xfrm>
        </p:spPr>
        <p:txBody>
          <a:bodyPr/>
          <a:lstStyle>
            <a:lvl1pPr marL="0" indent="0">
              <a:buNone/>
              <a:defRPr sz="1200">
                <a:solidFill>
                  <a:schemeClr val="tx2"/>
                </a:solidFill>
              </a:defRPr>
            </a:lvl1pPr>
          </a:lstStyle>
          <a:p>
            <a:pPr lvl="0"/>
            <a:r>
              <a:rPr lang="en-US" dirty="0"/>
              <a:t>Name Surname</a:t>
            </a:r>
            <a:endParaRPr lang="en-GB" dirty="0"/>
          </a:p>
        </p:txBody>
      </p:sp>
      <p:sp>
        <p:nvSpPr>
          <p:cNvPr id="17" name="Text Placeholder 16">
            <a:extLst>
              <a:ext uri="{FF2B5EF4-FFF2-40B4-BE49-F238E27FC236}">
                <a16:creationId xmlns:a16="http://schemas.microsoft.com/office/drawing/2014/main" id="{A5473ED8-C1F4-379D-AE01-5E7A3D5F3401}"/>
              </a:ext>
            </a:extLst>
          </p:cNvPr>
          <p:cNvSpPr>
            <a:spLocks noGrp="1"/>
          </p:cNvSpPr>
          <p:nvPr>
            <p:ph type="body" sz="quarter" idx="15" hasCustomPrompt="1"/>
          </p:nvPr>
        </p:nvSpPr>
        <p:spPr>
          <a:xfrm>
            <a:off x="1333184" y="6164011"/>
            <a:ext cx="3089275" cy="180000"/>
          </a:xfrm>
        </p:spPr>
        <p:txBody>
          <a:bodyPr/>
          <a:lstStyle>
            <a:lvl1pPr marL="0" indent="0">
              <a:buNone/>
              <a:defRPr sz="1200">
                <a:solidFill>
                  <a:schemeClr val="bg1"/>
                </a:solidFill>
              </a:defRPr>
            </a:lvl1pPr>
          </a:lstStyle>
          <a:p>
            <a:pPr lvl="0"/>
            <a:r>
              <a:rPr lang="en-US" dirty="0"/>
              <a:t>Job Title</a:t>
            </a:r>
            <a:endParaRPr lang="en-GB" dirty="0"/>
          </a:p>
        </p:txBody>
      </p:sp>
      <p:sp>
        <p:nvSpPr>
          <p:cNvPr id="18" name="Picture Placeholder 19">
            <a:extLst>
              <a:ext uri="{FF2B5EF4-FFF2-40B4-BE49-F238E27FC236}">
                <a16:creationId xmlns:a16="http://schemas.microsoft.com/office/drawing/2014/main" id="{812BC08D-D0F7-900D-1481-4C172F6BE56E}"/>
              </a:ext>
            </a:extLst>
          </p:cNvPr>
          <p:cNvSpPr>
            <a:spLocks noGrp="1"/>
          </p:cNvSpPr>
          <p:nvPr>
            <p:ph type="pic" sz="quarter" idx="16"/>
          </p:nvPr>
        </p:nvSpPr>
        <p:spPr>
          <a:xfrm>
            <a:off x="461983" y="5861846"/>
            <a:ext cx="576000" cy="576000"/>
          </a:xfrm>
          <a:prstGeom prst="ellipse">
            <a:avLst/>
          </a:prstGeom>
        </p:spPr>
        <p:txBody>
          <a:bodyPr anchor="ctr"/>
          <a:lstStyle>
            <a:lvl1pPr marL="0" indent="0" algn="ctr">
              <a:buNone/>
              <a:defRPr sz="900">
                <a:solidFill>
                  <a:schemeClr val="bg1"/>
                </a:solidFill>
              </a:defRPr>
            </a:lvl1pPr>
          </a:lstStyle>
          <a:p>
            <a:endParaRPr lang="en-GB" dirty="0"/>
          </a:p>
        </p:txBody>
      </p:sp>
      <p:cxnSp>
        <p:nvCxnSpPr>
          <p:cNvPr id="19" name="Straight Connector 18">
            <a:extLst>
              <a:ext uri="{FF2B5EF4-FFF2-40B4-BE49-F238E27FC236}">
                <a16:creationId xmlns:a16="http://schemas.microsoft.com/office/drawing/2014/main" id="{D25B130A-4E65-32BD-4CB8-C7E2B623FD74}"/>
              </a:ext>
            </a:extLst>
          </p:cNvPr>
          <p:cNvCxnSpPr>
            <a:cxnSpLocks/>
          </p:cNvCxnSpPr>
          <p:nvPr userDrawn="1"/>
        </p:nvCxnSpPr>
        <p:spPr>
          <a:xfrm>
            <a:off x="1333184" y="5656264"/>
            <a:ext cx="8122101" cy="0"/>
          </a:xfrm>
          <a:prstGeom prst="line">
            <a:avLst/>
          </a:prstGeom>
          <a:ln w="9525" cap="flat" cmpd="sng" algn="ctr">
            <a:solidFill>
              <a:srgbClr val="C4C4CD"/>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064559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Title Slide Frame 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13817A-1A0E-6215-C86F-711F67622AC3}"/>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9167EEE6-F985-2112-F3A8-85F1A04A37BD}"/>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166D7E4E-2A81-A5AB-16CA-DBCEFBD59141}"/>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7E9D0337-F340-664F-6A13-B03AA4BA4F82}"/>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FF32FF"/>
                </a:gs>
                <a:gs pos="100000">
                  <a:srgbClr val="32FFFF"/>
                </a:gs>
              </a:gsLst>
              <a:lin ang="1860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257994047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itle Slide Frame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B25F44-CAE3-AE0B-B97B-B0F6E4B43D50}"/>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2" name="Group 1">
            <a:extLst>
              <a:ext uri="{FF2B5EF4-FFF2-40B4-BE49-F238E27FC236}">
                <a16:creationId xmlns:a16="http://schemas.microsoft.com/office/drawing/2014/main" id="{7E7E8938-439A-DB5B-B3DF-7EF202013D57}"/>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4" name="Group 3">
            <a:extLst>
              <a:ext uri="{FF2B5EF4-FFF2-40B4-BE49-F238E27FC236}">
                <a16:creationId xmlns:a16="http://schemas.microsoft.com/office/drawing/2014/main" id="{1A067759-C6C3-3B7B-ABF5-859A6A63528E}"/>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CC99724B-50FD-5B78-B6B7-D645073026A7}"/>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A420F8"/>
                </a:gs>
                <a:gs pos="100000">
                  <a:srgbClr val="5C94F9"/>
                </a:gs>
              </a:gsLst>
              <a:lin ang="18720000" scaled="0"/>
              <a:tileRect/>
            </a:gradFill>
            <a:ln w="818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grpSp>
    </p:spTree>
    <p:extLst>
      <p:ext uri="{BB962C8B-B14F-4D97-AF65-F5344CB8AC3E}">
        <p14:creationId xmlns:p14="http://schemas.microsoft.com/office/powerpoint/2010/main" val="4153066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ree Content with Highlight">
    <p:spTree>
      <p:nvGrpSpPr>
        <p:cNvPr id="1" name=""/>
        <p:cNvGrpSpPr/>
        <p:nvPr/>
      </p:nvGrpSpPr>
      <p:grpSpPr>
        <a:xfrm>
          <a:off x="0" y="0"/>
          <a:ext cx="0" cy="0"/>
          <a:chOff x="0" y="0"/>
          <a:chExt cx="0" cy="0"/>
        </a:xfrm>
      </p:grpSpPr>
      <p:pic>
        <p:nvPicPr>
          <p:cNvPr id="11" name="Background" descr="A colorful light in the dark&#10;&#10;Description automatically generated">
            <a:extLst>
              <a:ext uri="{FF2B5EF4-FFF2-40B4-BE49-F238E27FC236}">
                <a16:creationId xmlns:a16="http://schemas.microsoft.com/office/drawing/2014/main" id="{B01642D7-4E4F-867F-08FE-F5B7458A38C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p>
        </p:txBody>
      </p:sp>
      <p:sp>
        <p:nvSpPr>
          <p:cNvPr id="7" name="Content Placeholder 1">
            <a:extLst>
              <a:ext uri="{FF2B5EF4-FFF2-40B4-BE49-F238E27FC236}">
                <a16:creationId xmlns:a16="http://schemas.microsoft.com/office/drawing/2014/main" id="{99DD3D67-FDA7-A413-313B-AF74B5AA9F16}"/>
              </a:ext>
            </a:extLst>
          </p:cNvPr>
          <p:cNvSpPr>
            <a:spLocks noGrp="1"/>
          </p:cNvSpPr>
          <p:nvPr>
            <p:ph idx="1" hasCustomPrompt="1"/>
          </p:nvPr>
        </p:nvSpPr>
        <p:spPr bwMode="auto">
          <a:xfrm>
            <a:off x="485523" y="1411287"/>
            <a:ext cx="3571200" cy="4638675"/>
          </a:xfrm>
          <a:solidFill>
            <a:srgbClr val="2E2E38">
              <a:alpha val="60000"/>
            </a:srgb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Content Placeholder 2">
            <a:extLst>
              <a:ext uri="{FF2B5EF4-FFF2-40B4-BE49-F238E27FC236}">
                <a16:creationId xmlns:a16="http://schemas.microsoft.com/office/drawing/2014/main" id="{8FDAD40B-6BF1-FD89-F7E7-683D2B6F74A7}"/>
              </a:ext>
            </a:extLst>
          </p:cNvPr>
          <p:cNvSpPr>
            <a:spLocks noGrp="1"/>
          </p:cNvSpPr>
          <p:nvPr>
            <p:ph idx="13" hasCustomPrompt="1"/>
          </p:nvPr>
        </p:nvSpPr>
        <p:spPr bwMode="auto">
          <a:xfrm>
            <a:off x="4312096" y="1411287"/>
            <a:ext cx="3571200" cy="4638675"/>
          </a:xfrm>
          <a:solidFill>
            <a:srgbClr val="2E2E38">
              <a:alpha val="60000"/>
            </a:srgb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3" name="Content Placeholder 3">
            <a:extLst>
              <a:ext uri="{FF2B5EF4-FFF2-40B4-BE49-F238E27FC236}">
                <a16:creationId xmlns:a16="http://schemas.microsoft.com/office/drawing/2014/main" id="{6A69E41B-F39E-4366-2ADE-0A30A6B7B882}"/>
              </a:ext>
            </a:extLst>
          </p:cNvPr>
          <p:cNvSpPr>
            <a:spLocks noGrp="1"/>
          </p:cNvSpPr>
          <p:nvPr>
            <p:ph idx="14" hasCustomPrompt="1"/>
          </p:nvPr>
        </p:nvSpPr>
        <p:spPr bwMode="auto">
          <a:xfrm>
            <a:off x="8138670" y="1411287"/>
            <a:ext cx="3571200" cy="4638675"/>
          </a:xfrm>
          <a:solidFill>
            <a:srgbClr val="2E2E38">
              <a:alpha val="60000"/>
            </a:srgbClr>
          </a:solidFill>
        </p:spPr>
        <p:txBody>
          <a:bodyPr lIns="251999" tIns="180000" rIns="251999" bIns="180000"/>
          <a:lstStyle>
            <a:lvl1pPr>
              <a:defRPr lang="en-GB" dirty="0"/>
            </a:lvl1pPr>
            <a:lvl2pPr>
              <a:defRPr lang="en-GB" dirty="0"/>
            </a:lvl2pPr>
            <a:lvl3pPr>
              <a:defRPr lang="en-GB" dirty="0"/>
            </a:lvl3pPr>
            <a:lvl4pPr>
              <a:defRPr lang="en-GB" dirty="0"/>
            </a:lvl4pPr>
            <a:lvl5pPr>
              <a:defRPr lang="en-US" dirty="0"/>
            </a:lvl5pPr>
          </a:lstStyle>
          <a:p>
            <a:pPr marL="252000" marR="0" lvl="0" indent="-252000" algn="l" defTabSz="914400" rtl="0" eaLnBrk="1" fontAlgn="auto" latinLnBrk="0" hangingPunct="1">
              <a:lnSpc>
                <a:spcPct val="100000"/>
              </a:lnSpc>
              <a:spcBef>
                <a:spcPts val="400"/>
              </a:spcBef>
              <a:spcAft>
                <a:spcPts val="400"/>
              </a:spcAft>
              <a:buClr>
                <a:schemeClr val="tx2"/>
              </a:buClr>
              <a:buSzPct val="100000"/>
              <a:buFont typeface="Wingdings" pitchFamily="2" charset="2"/>
              <a:buChar char="§"/>
              <a:tabLst/>
              <a:defRPr/>
            </a:pPr>
            <a:r>
              <a:rPr lang="en-GB" dirty="0"/>
              <a:t>Only one highlight line should appear. Delete the other two lines.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Slide Number Placeholder ">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dirty="0"/>
          </a:p>
        </p:txBody>
      </p:sp>
      <p:sp>
        <p:nvSpPr>
          <p:cNvPr id="4" name="Date Placeholder ">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B41B97B5-B1CE-46C5-B96A-83834BEC5965}" type="datetime1">
              <a:rPr lang="en-US" smtClean="0"/>
              <a:t>3/20/2025</a:t>
            </a:fld>
            <a:endParaRPr lang="en-US"/>
          </a:p>
        </p:txBody>
      </p:sp>
      <p:sp>
        <p:nvSpPr>
          <p:cNvPr id="5" name="Footer Placeholder ">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8" name="Highlight line 1">
            <a:extLst>
              <a:ext uri="{FF2B5EF4-FFF2-40B4-BE49-F238E27FC236}">
                <a16:creationId xmlns:a16="http://schemas.microsoft.com/office/drawing/2014/main" id="{E1FBA9F5-4E1E-7157-650F-920396E6BD16}"/>
              </a:ext>
            </a:extLst>
          </p:cNvPr>
          <p:cNvSpPr>
            <a:spLocks noGrp="1"/>
          </p:cNvSpPr>
          <p:nvPr>
            <p:ph type="dgm" sz="quarter" idx="15" hasCustomPrompt="1"/>
          </p:nvPr>
        </p:nvSpPr>
        <p:spPr>
          <a:xfrm>
            <a:off x="485775" y="1411287"/>
            <a:ext cx="3571200" cy="36000"/>
          </a:xfrm>
          <a:solidFill>
            <a:schemeClr val="tx2"/>
          </a:solidFill>
        </p:spPr>
        <p:txBody>
          <a:bodyPr/>
          <a:lstStyle>
            <a:lvl1pPr marL="0" indent="0">
              <a:buNone/>
              <a:defRPr sz="800"/>
            </a:lvl1pPr>
          </a:lstStyle>
          <a:p>
            <a:r>
              <a:rPr lang="en-US" dirty="0"/>
              <a:t> </a:t>
            </a:r>
          </a:p>
        </p:txBody>
      </p:sp>
      <p:sp>
        <p:nvSpPr>
          <p:cNvPr id="9" name="Highlight line 2">
            <a:extLst>
              <a:ext uri="{FF2B5EF4-FFF2-40B4-BE49-F238E27FC236}">
                <a16:creationId xmlns:a16="http://schemas.microsoft.com/office/drawing/2014/main" id="{F0D5216F-CE4B-8B47-FCA1-EA9B01BBAD6B}"/>
              </a:ext>
            </a:extLst>
          </p:cNvPr>
          <p:cNvSpPr>
            <a:spLocks noGrp="1"/>
          </p:cNvSpPr>
          <p:nvPr>
            <p:ph type="dgm" sz="quarter" idx="16" hasCustomPrompt="1"/>
          </p:nvPr>
        </p:nvSpPr>
        <p:spPr>
          <a:xfrm>
            <a:off x="4312096" y="1411287"/>
            <a:ext cx="3571200" cy="36000"/>
          </a:xfrm>
          <a:solidFill>
            <a:schemeClr val="tx2"/>
          </a:solidFill>
        </p:spPr>
        <p:txBody>
          <a:bodyPr/>
          <a:lstStyle>
            <a:lvl1pPr marL="0" indent="0">
              <a:buNone/>
              <a:defRPr sz="800"/>
            </a:lvl1pPr>
          </a:lstStyle>
          <a:p>
            <a:r>
              <a:rPr lang="en-US" dirty="0"/>
              <a:t> </a:t>
            </a:r>
          </a:p>
        </p:txBody>
      </p:sp>
      <p:sp>
        <p:nvSpPr>
          <p:cNvPr id="10" name="Highlight line 3">
            <a:extLst>
              <a:ext uri="{FF2B5EF4-FFF2-40B4-BE49-F238E27FC236}">
                <a16:creationId xmlns:a16="http://schemas.microsoft.com/office/drawing/2014/main" id="{945CF969-2B44-5C5F-B1A2-132B74FE4B46}"/>
              </a:ext>
            </a:extLst>
          </p:cNvPr>
          <p:cNvSpPr>
            <a:spLocks noGrp="1"/>
          </p:cNvSpPr>
          <p:nvPr>
            <p:ph type="dgm" sz="quarter" idx="17" hasCustomPrompt="1"/>
          </p:nvPr>
        </p:nvSpPr>
        <p:spPr>
          <a:xfrm>
            <a:off x="8139851" y="1411287"/>
            <a:ext cx="3571200" cy="36000"/>
          </a:xfrm>
          <a:solidFill>
            <a:schemeClr val="tx2"/>
          </a:solidFill>
        </p:spPr>
        <p:txBody>
          <a:bodyPr/>
          <a:lstStyle>
            <a:lvl1pPr marL="0" indent="0">
              <a:buNone/>
              <a:defRPr sz="800"/>
            </a:lvl1pPr>
          </a:lstStyle>
          <a:p>
            <a:r>
              <a:rPr lang="en-US" dirty="0"/>
              <a:t> </a:t>
            </a:r>
          </a:p>
        </p:txBody>
      </p:sp>
      <p:grpSp>
        <p:nvGrpSpPr>
          <p:cNvPr id="17" name="Logo">
            <a:extLst>
              <a:ext uri="{FF2B5EF4-FFF2-40B4-BE49-F238E27FC236}">
                <a16:creationId xmlns:a16="http://schemas.microsoft.com/office/drawing/2014/main" id="{EC0BFB89-FAB5-160D-D6E7-673C72C630D5}"/>
              </a:ext>
            </a:extLst>
          </p:cNvPr>
          <p:cNvGrpSpPr/>
          <p:nvPr userDrawn="1"/>
        </p:nvGrpSpPr>
        <p:grpSpPr bwMode="black">
          <a:xfrm>
            <a:off x="11623900" y="6276977"/>
            <a:ext cx="346158" cy="355219"/>
            <a:chOff x="7110" y="4004"/>
            <a:chExt cx="191" cy="196"/>
          </a:xfrm>
        </p:grpSpPr>
        <p:sp>
          <p:nvSpPr>
            <p:cNvPr id="18" name="Freeform 5">
              <a:extLst>
                <a:ext uri="{FF2B5EF4-FFF2-40B4-BE49-F238E27FC236}">
                  <a16:creationId xmlns:a16="http://schemas.microsoft.com/office/drawing/2014/main" id="{49E0C4E9-31F6-3AD8-056E-81A5BE6A3E4C}"/>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9" name="Freeform 6">
              <a:extLst>
                <a:ext uri="{FF2B5EF4-FFF2-40B4-BE49-F238E27FC236}">
                  <a16:creationId xmlns:a16="http://schemas.microsoft.com/office/drawing/2014/main" id="{290A4FFE-C215-2C91-4D46-32D31805E46C}"/>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20" name="Freeform 7">
              <a:extLst>
                <a:ext uri="{FF2B5EF4-FFF2-40B4-BE49-F238E27FC236}">
                  <a16:creationId xmlns:a16="http://schemas.microsoft.com/office/drawing/2014/main" id="{7E3BFB0A-D692-C730-136A-21B4EBAA94EC}"/>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50026643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itle Slide Fram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D8D4830-1AF6-9C3D-EC53-70FC3C7CBE54}"/>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E8BA944B-A631-ACF6-36AE-7C814C7A5C9A}"/>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3" name="Group 2">
            <a:extLst>
              <a:ext uri="{FF2B5EF4-FFF2-40B4-BE49-F238E27FC236}">
                <a16:creationId xmlns:a16="http://schemas.microsoft.com/office/drawing/2014/main" id="{B1B984E4-95BA-5123-1CFC-48CE97FD8196}"/>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2" name="Freeform 1">
              <a:extLst>
                <a:ext uri="{FF2B5EF4-FFF2-40B4-BE49-F238E27FC236}">
                  <a16:creationId xmlns:a16="http://schemas.microsoft.com/office/drawing/2014/main" id="{63327741-8A1F-B922-5F7C-0313A67883A4}"/>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7D1E"/>
                </a:gs>
                <a:gs pos="100000">
                  <a:srgbClr val="FF32FF"/>
                </a:gs>
              </a:gsLst>
              <a:lin ang="18720000" scaled="0"/>
              <a:tileRect/>
            </a:gradFill>
            <a:ln w="8181" cap="flat">
              <a:noFill/>
              <a:prstDash val="solid"/>
              <a:miter/>
            </a:ln>
          </p:spPr>
          <p:txBody>
            <a:bodyPr rtlCol="0" anchor="ctr"/>
            <a:lstStyle/>
            <a:p>
              <a:pPr lvl="0"/>
              <a:endParaRPr lang="en-US" dirty="0"/>
            </a:p>
          </p:txBody>
        </p:sp>
      </p:grpSp>
    </p:spTree>
    <p:extLst>
      <p:ext uri="{BB962C8B-B14F-4D97-AF65-F5344CB8AC3E}">
        <p14:creationId xmlns:p14="http://schemas.microsoft.com/office/powerpoint/2010/main" val="79034674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Title Slide Frame 4">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D7BB4A-5FCC-BE0E-4598-A4CBBA847A08}"/>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5" name="Group 4">
            <a:extLst>
              <a:ext uri="{FF2B5EF4-FFF2-40B4-BE49-F238E27FC236}">
                <a16:creationId xmlns:a16="http://schemas.microsoft.com/office/drawing/2014/main" id="{6DE89320-B084-3AA1-F041-ECD9699F7EF4}"/>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E76002E9-E0C8-43F6-867E-B59C9AE9217B}"/>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4" name="Freeform 3">
              <a:extLst>
                <a:ext uri="{FF2B5EF4-FFF2-40B4-BE49-F238E27FC236}">
                  <a16:creationId xmlns:a16="http://schemas.microsoft.com/office/drawing/2014/main" id="{7E9D0337-F340-664F-6A13-B03AA4BA4F82}"/>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00C864"/>
                </a:gs>
                <a:gs pos="100000">
                  <a:srgbClr val="4696FF"/>
                </a:gs>
              </a:gsLst>
              <a:lin ang="18600000" scaled="0"/>
              <a:tileRect/>
            </a:gradFill>
            <a:ln w="8181" cap="flat">
              <a:noFill/>
              <a:prstDash val="solid"/>
              <a:miter/>
            </a:ln>
          </p:spPr>
          <p:txBody>
            <a:bodyPr rtlCol="0" anchor="ctr"/>
            <a:lstStyle/>
            <a:p>
              <a:pPr lvl="0"/>
              <a:endParaRPr lang="en-US" dirty="0"/>
            </a:p>
          </p:txBody>
        </p:sp>
      </p:grpSp>
    </p:spTree>
    <p:extLst>
      <p:ext uri="{BB962C8B-B14F-4D97-AF65-F5344CB8AC3E}">
        <p14:creationId xmlns:p14="http://schemas.microsoft.com/office/powerpoint/2010/main" val="99283892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itle Slide Frame 5">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CF5E0C7-6CC4-C4E1-946D-4BAC78CCDAE4}"/>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92E27567-DFCD-709F-AF40-B7A340ECC0FE}"/>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AAC690EE-1BB8-29C6-B9D8-2BD7B4AE0781}"/>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7D1E"/>
                </a:gs>
                <a:gs pos="100000">
                  <a:srgbClr val="32FFFF"/>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328206802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itle Slide Frame 6">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71B9AAE-F698-5F49-FF7D-DB273B1EE18B}"/>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00068369-6C63-44AF-3E4E-30E5F2D1F837}"/>
              </a:ext>
            </a:extLst>
          </p:cNvPr>
          <p:cNvGrpSpPr/>
          <p:nvPr userDrawn="1"/>
        </p:nvGrpSpPr>
        <p:grpSpPr>
          <a:xfrm>
            <a:off x="485775" y="6164633"/>
            <a:ext cx="4940935" cy="318770"/>
            <a:chOff x="485775" y="6164633"/>
            <a:chExt cx="4940935" cy="318770"/>
          </a:xfrm>
        </p:grpSpPr>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a16="http://schemas.microsoft.com/office/drawing/2014/main" id="{8F7E7875-967C-8167-6219-7AD2981B3A46}"/>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FF32FF"/>
                </a:gs>
                <a:gs pos="100000">
                  <a:srgbClr val="E95023"/>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17905337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Title Slide Frame 7">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EAFCAD8-0916-AF46-1471-030E4128E25A}"/>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a16="http://schemas.microsoft.com/office/drawing/2014/main" id="{632E76BF-46D5-8E94-88AA-4783DD302E89}"/>
              </a:ext>
            </a:extLst>
          </p:cNvPr>
          <p:cNvSpPr>
            <a:spLocks noGrp="1"/>
          </p:cNvSpPr>
          <p:nvPr>
            <p:ph type="subTitle" idx="1" hasCustomPrompt="1"/>
          </p:nvPr>
        </p:nvSpPr>
        <p:spPr>
          <a:xfrm>
            <a:off x="889762" y="4436485"/>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29" name="Title 4">
            <a:extLst>
              <a:ext uri="{FF2B5EF4-FFF2-40B4-BE49-F238E27FC236}">
                <a16:creationId xmlns:a16="http://schemas.microsoft.com/office/drawing/2014/main" id="{1F7B1FDC-B90E-6693-A750-B9BA4B535E8A}"/>
              </a:ext>
            </a:extLst>
          </p:cNvPr>
          <p:cNvSpPr>
            <a:spLocks noGrp="1"/>
          </p:cNvSpPr>
          <p:nvPr>
            <p:ph type="title"/>
          </p:nvPr>
        </p:nvSpPr>
        <p:spPr>
          <a:xfrm>
            <a:off x="889762" y="2698751"/>
            <a:ext cx="4906009"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sp>
        <p:nvSpPr>
          <p:cNvPr id="30" name="Text Placeholder 288">
            <a:extLst>
              <a:ext uri="{FF2B5EF4-FFF2-40B4-BE49-F238E27FC236}">
                <a16:creationId xmlns:a16="http://schemas.microsoft.com/office/drawing/2014/main" id="{1673B89D-F206-B9D2-CDB7-BDE045C7447F}"/>
              </a:ext>
            </a:extLst>
          </p:cNvPr>
          <p:cNvSpPr>
            <a:spLocks noGrp="1"/>
          </p:cNvSpPr>
          <p:nvPr>
            <p:ph type="body" sz="quarter" idx="10"/>
          </p:nvPr>
        </p:nvSpPr>
        <p:spPr>
          <a:xfrm>
            <a:off x="889762" y="5047485"/>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5" name="Group 4">
            <a:extLst>
              <a:ext uri="{FF2B5EF4-FFF2-40B4-BE49-F238E27FC236}">
                <a16:creationId xmlns:a16="http://schemas.microsoft.com/office/drawing/2014/main" id="{AA89752D-8E95-B790-7077-E6201AB412C3}"/>
              </a:ext>
            </a:extLst>
          </p:cNvPr>
          <p:cNvGrpSpPr/>
          <p:nvPr userDrawn="1"/>
        </p:nvGrpSpPr>
        <p:grpSpPr>
          <a:xfrm>
            <a:off x="485775" y="6164633"/>
            <a:ext cx="4940935" cy="318770"/>
            <a:chOff x="485775" y="6164633"/>
            <a:chExt cx="4940935" cy="318770"/>
          </a:xfrm>
        </p:grpSpPr>
        <p:sp>
          <p:nvSpPr>
            <p:cNvPr id="25" name="Freeform 24">
              <a:extLst>
                <a:ext uri="{FF2B5EF4-FFF2-40B4-BE49-F238E27FC236}">
                  <a16:creationId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sp>
          <p:nvSpPr>
            <p:cNvPr id="24" name="Freeform 23">
              <a:extLst>
                <a:ext uri="{FF2B5EF4-FFF2-40B4-BE49-F238E27FC236}">
                  <a16:creationId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grpSp>
      <p:grpSp>
        <p:nvGrpSpPr>
          <p:cNvPr id="4" name="Group 3">
            <a:extLst>
              <a:ext uri="{FF2B5EF4-FFF2-40B4-BE49-F238E27FC236}">
                <a16:creationId xmlns:a16="http://schemas.microsoft.com/office/drawing/2014/main" id="{D6FD7948-9E7C-1CE1-F28B-D2D349BB86F0}"/>
              </a:ext>
            </a:extLst>
          </p:cNvPr>
          <p:cNvGrpSpPr/>
          <p:nvPr userDrawn="1"/>
        </p:nvGrpSpPr>
        <p:grpSpPr>
          <a:xfrm>
            <a:off x="485774" y="1291008"/>
            <a:ext cx="5706110" cy="4360545"/>
            <a:chOff x="485774" y="1291008"/>
            <a:chExt cx="5706110" cy="4360545"/>
          </a:xfrm>
        </p:grpSpPr>
        <p:sp>
          <p:nvSpPr>
            <p:cNvPr id="26" name="Freeform 25">
              <a:extLst>
                <a:ext uri="{FF2B5EF4-FFF2-40B4-BE49-F238E27FC236}">
                  <a16:creationId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31" name="Freeform 30">
              <a:extLst>
                <a:ext uri="{FF2B5EF4-FFF2-40B4-BE49-F238E27FC236}">
                  <a16:creationId xmlns:a16="http://schemas.microsoft.com/office/drawing/2014/main" id="{90AAC841-3D56-6842-04D1-F0B7D973D86D}"/>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39000">
                  <a:srgbClr val="FFE600"/>
                </a:gs>
                <a:gs pos="68000">
                  <a:srgbClr val="C5FD45"/>
                </a:gs>
                <a:gs pos="100000">
                  <a:srgbClr val="80FBFD"/>
                </a:gs>
              </a:gsLst>
              <a:lin ang="18720000" scaled="0"/>
              <a:tileRect/>
            </a:gradFill>
            <a:ln w="8181" cap="flat">
              <a:noFill/>
              <a:prstDash val="solid"/>
              <a:miter/>
            </a:ln>
          </p:spPr>
          <p:txBody>
            <a:bodyPr rtlCol="0" anchor="ctr"/>
            <a:lstStyle/>
            <a:p>
              <a:pPr lvl="0"/>
              <a:endParaRPr lang="en-US"/>
            </a:p>
          </p:txBody>
        </p:sp>
      </p:grpSp>
    </p:spTree>
    <p:extLst>
      <p:ext uri="{BB962C8B-B14F-4D97-AF65-F5344CB8AC3E}">
        <p14:creationId xmlns:p14="http://schemas.microsoft.com/office/powerpoint/2010/main" val="27720396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7" name="Picture 6" descr="A blurry image of a colorful light&#10;&#10;Description automatically generated">
            <a:extLst>
              <a:ext uri="{FF2B5EF4-FFF2-40B4-BE49-F238E27FC236}">
                <a16:creationId xmlns:a16="http://schemas.microsoft.com/office/drawing/2014/main" id="{388CF986-E6D2-86D0-6501-D59429EAD0A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6" name="Date Placeholder 15">
            <a:extLst>
              <a:ext uri="{FF2B5EF4-FFF2-40B4-BE49-F238E27FC236}">
                <a16:creationId xmlns:a16="http://schemas.microsoft.com/office/drawing/2014/main" id="{DB4372B3-E211-F19D-CBD9-6CEDF871BD0C}"/>
              </a:ext>
            </a:extLst>
          </p:cNvPr>
          <p:cNvSpPr>
            <a:spLocks noGrp="1"/>
          </p:cNvSpPr>
          <p:nvPr>
            <p:ph type="dt" sz="half" idx="14"/>
          </p:nvPr>
        </p:nvSpPr>
        <p:spPr/>
        <p:txBody>
          <a:bodyPr/>
          <a:lstStyle/>
          <a:p>
            <a:fld id="{587AE7D4-D909-4109-A95D-3FC199CCB2C0}" type="datetime1">
              <a:rPr lang="en-US" smtClean="0"/>
              <a:t>3/20/2025</a:t>
            </a:fld>
            <a:endParaRPr lang="en-US" dirty="0"/>
          </a:p>
        </p:txBody>
      </p:sp>
      <p:sp>
        <p:nvSpPr>
          <p:cNvPr id="17" name="Footer Placeholder 16">
            <a:extLst>
              <a:ext uri="{FF2B5EF4-FFF2-40B4-BE49-F238E27FC236}">
                <a16:creationId xmlns:a16="http://schemas.microsoft.com/office/drawing/2014/main" id="{53173B02-1E93-D358-4602-350A7447C76C}"/>
              </a:ext>
            </a:extLst>
          </p:cNvPr>
          <p:cNvSpPr>
            <a:spLocks noGrp="1"/>
          </p:cNvSpPr>
          <p:nvPr>
            <p:ph type="ftr" sz="quarter" idx="15"/>
          </p:nvPr>
        </p:nvSpPr>
        <p:spPr/>
        <p:txBody>
          <a:bodyPr/>
          <a:lstStyle/>
          <a:p>
            <a:r>
              <a:rPr lang="en-US"/>
              <a:t>Insert footer text here</a:t>
            </a:r>
          </a:p>
        </p:txBody>
      </p:sp>
      <p:sp>
        <p:nvSpPr>
          <p:cNvPr id="18" name="Slide Number Placeholder 17">
            <a:extLst>
              <a:ext uri="{FF2B5EF4-FFF2-40B4-BE49-F238E27FC236}">
                <a16:creationId xmlns:a16="http://schemas.microsoft.com/office/drawing/2014/main" id="{A5E3423F-0FF8-8E54-CEB8-1F15261AFD0E}"/>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3" name="Group 4">
            <a:extLst>
              <a:ext uri="{FF2B5EF4-FFF2-40B4-BE49-F238E27FC236}">
                <a16:creationId xmlns:a16="http://schemas.microsoft.com/office/drawing/2014/main" id="{D3CF5FC1-8EBA-8F68-D0E5-727D21919CEC}"/>
              </a:ext>
            </a:extLst>
          </p:cNvPr>
          <p:cNvGrpSpPr>
            <a:grpSpLocks noChangeAspect="1"/>
          </p:cNvGrpSpPr>
          <p:nvPr userDrawn="1"/>
        </p:nvGrpSpPr>
        <p:grpSpPr bwMode="black">
          <a:xfrm>
            <a:off x="11623900" y="6276977"/>
            <a:ext cx="346158" cy="355219"/>
            <a:chOff x="7110" y="4004"/>
            <a:chExt cx="191" cy="196"/>
          </a:xfrm>
        </p:grpSpPr>
        <p:sp>
          <p:nvSpPr>
            <p:cNvPr id="4" name="Freeform 5">
              <a:extLst>
                <a:ext uri="{FF2B5EF4-FFF2-40B4-BE49-F238E27FC236}">
                  <a16:creationId xmlns:a16="http://schemas.microsoft.com/office/drawing/2014/main" id="{AE5FDF1F-8E3A-FB66-7C81-266601DA4005}"/>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5" name="Freeform 6">
              <a:extLst>
                <a:ext uri="{FF2B5EF4-FFF2-40B4-BE49-F238E27FC236}">
                  <a16:creationId xmlns:a16="http://schemas.microsoft.com/office/drawing/2014/main" id="{91C765C7-1DD0-DFBB-9089-29849D42BA8D}"/>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6" name="Freeform 7">
              <a:extLst>
                <a:ext uri="{FF2B5EF4-FFF2-40B4-BE49-F238E27FC236}">
                  <a16:creationId xmlns:a16="http://schemas.microsoft.com/office/drawing/2014/main" id="{50B43463-538D-A50A-4299-A6C5A973766D}"/>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55159699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2">
    <p:spTree>
      <p:nvGrpSpPr>
        <p:cNvPr id="1" name=""/>
        <p:cNvGrpSpPr/>
        <p:nvPr/>
      </p:nvGrpSpPr>
      <p:grpSpPr>
        <a:xfrm>
          <a:off x="0" y="0"/>
          <a:ext cx="0" cy="0"/>
          <a:chOff x="0" y="0"/>
          <a:chExt cx="0" cy="0"/>
        </a:xfrm>
      </p:grpSpPr>
      <p:pic>
        <p:nvPicPr>
          <p:cNvPr id="13" name="Picture 12" descr="A blurry image of a colorful light&#10;&#10;Description automatically generated">
            <a:extLst>
              <a:ext uri="{FF2B5EF4-FFF2-40B4-BE49-F238E27FC236}">
                <a16:creationId xmlns:a16="http://schemas.microsoft.com/office/drawing/2014/main" id="{ADC82D1B-1943-B3BC-B7E9-DADF1458A765}"/>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4" name="Date Placeholder 13">
            <a:extLst>
              <a:ext uri="{FF2B5EF4-FFF2-40B4-BE49-F238E27FC236}">
                <a16:creationId xmlns:a16="http://schemas.microsoft.com/office/drawing/2014/main" id="{FF04263E-9F32-7609-1152-7E305FEBE745}"/>
              </a:ext>
            </a:extLst>
          </p:cNvPr>
          <p:cNvSpPr>
            <a:spLocks noGrp="1"/>
          </p:cNvSpPr>
          <p:nvPr>
            <p:ph type="dt" sz="half" idx="14"/>
          </p:nvPr>
        </p:nvSpPr>
        <p:spPr/>
        <p:txBody>
          <a:bodyPr/>
          <a:lstStyle/>
          <a:p>
            <a:fld id="{D4E59C0B-A301-47D7-A25C-27D2115D1CC3}" type="datetime1">
              <a:rPr lang="en-US" smtClean="0"/>
              <a:t>3/20/2025</a:t>
            </a:fld>
            <a:endParaRPr lang="en-US" dirty="0"/>
          </a:p>
        </p:txBody>
      </p:sp>
      <p:sp>
        <p:nvSpPr>
          <p:cNvPr id="15" name="Footer Placeholder 14">
            <a:extLst>
              <a:ext uri="{FF2B5EF4-FFF2-40B4-BE49-F238E27FC236}">
                <a16:creationId xmlns:a16="http://schemas.microsoft.com/office/drawing/2014/main" id="{F7F02905-9FFE-65B7-8565-3E827BBAECD9}"/>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010BD8AE-BB2B-B523-1D74-4E8DBE2102BC}"/>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7" name="Group 4">
            <a:extLst>
              <a:ext uri="{FF2B5EF4-FFF2-40B4-BE49-F238E27FC236}">
                <a16:creationId xmlns:a16="http://schemas.microsoft.com/office/drawing/2014/main" id="{6C50EF9C-A411-B76F-4417-55EA0CDCAD28}"/>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5CE13AFD-214E-24E8-0633-0508635B5C0E}"/>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A88E5DF2-C2EC-705B-7734-81A5ACCECEC3}"/>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2EF38C94-0C58-F9C8-0963-86769B7977B3}"/>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3807784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3">
    <p:spTree>
      <p:nvGrpSpPr>
        <p:cNvPr id="1" name=""/>
        <p:cNvGrpSpPr/>
        <p:nvPr/>
      </p:nvGrpSpPr>
      <p:grpSpPr>
        <a:xfrm>
          <a:off x="0" y="0"/>
          <a:ext cx="0" cy="0"/>
          <a:chOff x="0" y="0"/>
          <a:chExt cx="0" cy="0"/>
        </a:xfrm>
      </p:grpSpPr>
      <p:pic>
        <p:nvPicPr>
          <p:cNvPr id="3" name="Picture 2" descr="A colorful light in the dark&#10;&#10;Description automatically generated">
            <a:extLst>
              <a:ext uri="{FF2B5EF4-FFF2-40B4-BE49-F238E27FC236}">
                <a16:creationId xmlns:a16="http://schemas.microsoft.com/office/drawing/2014/main" id="{A6C92DE9-1F7F-6A8E-389D-FBCE38254ADC}"/>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3" name="Date Placeholder 12">
            <a:extLst>
              <a:ext uri="{FF2B5EF4-FFF2-40B4-BE49-F238E27FC236}">
                <a16:creationId xmlns:a16="http://schemas.microsoft.com/office/drawing/2014/main" id="{A4B60AF8-644E-A0B2-7653-4332A03759FC}"/>
              </a:ext>
            </a:extLst>
          </p:cNvPr>
          <p:cNvSpPr>
            <a:spLocks noGrp="1"/>
          </p:cNvSpPr>
          <p:nvPr>
            <p:ph type="dt" sz="half" idx="14"/>
          </p:nvPr>
        </p:nvSpPr>
        <p:spPr/>
        <p:txBody>
          <a:bodyPr/>
          <a:lstStyle/>
          <a:p>
            <a:fld id="{637D316F-1268-4431-A741-5D0F481E1DCF}" type="datetime1">
              <a:rPr lang="en-US" smtClean="0"/>
              <a:t>3/20/2025</a:t>
            </a:fld>
            <a:endParaRPr lang="en-US" dirty="0"/>
          </a:p>
        </p:txBody>
      </p:sp>
      <p:sp>
        <p:nvSpPr>
          <p:cNvPr id="14" name="Footer Placeholder 13">
            <a:extLst>
              <a:ext uri="{FF2B5EF4-FFF2-40B4-BE49-F238E27FC236}">
                <a16:creationId xmlns:a16="http://schemas.microsoft.com/office/drawing/2014/main" id="{466D1FDE-8AD4-4D56-5318-1DD8ED2FCACC}"/>
              </a:ext>
            </a:extLst>
          </p:cNvPr>
          <p:cNvSpPr>
            <a:spLocks noGrp="1"/>
          </p:cNvSpPr>
          <p:nvPr>
            <p:ph type="ftr" sz="quarter" idx="15"/>
          </p:nvPr>
        </p:nvSpPr>
        <p:spPr/>
        <p:txBody>
          <a:bodyPr/>
          <a:lstStyle/>
          <a:p>
            <a:r>
              <a:rPr lang="en-US"/>
              <a:t>Insert footer text here</a:t>
            </a:r>
          </a:p>
        </p:txBody>
      </p:sp>
      <p:sp>
        <p:nvSpPr>
          <p:cNvPr id="15" name="Slide Number Placeholder 14">
            <a:extLst>
              <a:ext uri="{FF2B5EF4-FFF2-40B4-BE49-F238E27FC236}">
                <a16:creationId xmlns:a16="http://schemas.microsoft.com/office/drawing/2014/main" id="{180F9161-0A5B-9390-AAC5-925D1AE2AA83}"/>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DFFE949A-6E9F-DCCB-3981-444F818B70A6}"/>
              </a:ext>
            </a:extLst>
          </p:cNvPr>
          <p:cNvGrpSpPr>
            <a:grpSpLocks noChangeAspect="1"/>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6E874CEB-2D3F-A7FC-68BB-B1E5B73F857B}"/>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4BE24A05-3707-8B71-381D-4FC6EE679AFA}"/>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7">
              <a:extLst>
                <a:ext uri="{FF2B5EF4-FFF2-40B4-BE49-F238E27FC236}">
                  <a16:creationId xmlns:a16="http://schemas.microsoft.com/office/drawing/2014/main" id="{FEF9B997-BE91-43C4-F809-E78685E578A3}"/>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90818746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4">
    <p:spTree>
      <p:nvGrpSpPr>
        <p:cNvPr id="1" name=""/>
        <p:cNvGrpSpPr/>
        <p:nvPr/>
      </p:nvGrpSpPr>
      <p:grpSpPr>
        <a:xfrm>
          <a:off x="0" y="0"/>
          <a:ext cx="0" cy="0"/>
          <a:chOff x="0" y="0"/>
          <a:chExt cx="0" cy="0"/>
        </a:xfrm>
      </p:grpSpPr>
      <p:pic>
        <p:nvPicPr>
          <p:cNvPr id="13" name="Picture 12" descr="A blurry image of a rainbow&#10;&#10;Description automatically generated">
            <a:extLst>
              <a:ext uri="{FF2B5EF4-FFF2-40B4-BE49-F238E27FC236}">
                <a16:creationId xmlns:a16="http://schemas.microsoft.com/office/drawing/2014/main" id="{C8E8709F-6A78-59BB-D254-AE4C7F2A57D8}"/>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4" name="Date Placeholder 13">
            <a:extLst>
              <a:ext uri="{FF2B5EF4-FFF2-40B4-BE49-F238E27FC236}">
                <a16:creationId xmlns:a16="http://schemas.microsoft.com/office/drawing/2014/main" id="{FA3F83A6-1D48-7A59-F89B-1AD446292A93}"/>
              </a:ext>
            </a:extLst>
          </p:cNvPr>
          <p:cNvSpPr>
            <a:spLocks noGrp="1"/>
          </p:cNvSpPr>
          <p:nvPr>
            <p:ph type="dt" sz="half" idx="14"/>
          </p:nvPr>
        </p:nvSpPr>
        <p:spPr/>
        <p:txBody>
          <a:bodyPr/>
          <a:lstStyle/>
          <a:p>
            <a:fld id="{535555C3-DC00-46EA-9086-667F713D2BC0}" type="datetime1">
              <a:rPr lang="en-US" smtClean="0"/>
              <a:t>3/20/2025</a:t>
            </a:fld>
            <a:endParaRPr lang="en-US" dirty="0"/>
          </a:p>
        </p:txBody>
      </p:sp>
      <p:sp>
        <p:nvSpPr>
          <p:cNvPr id="15" name="Footer Placeholder 14">
            <a:extLst>
              <a:ext uri="{FF2B5EF4-FFF2-40B4-BE49-F238E27FC236}">
                <a16:creationId xmlns:a16="http://schemas.microsoft.com/office/drawing/2014/main" id="{7E103D91-874B-B49F-B9D9-85F52EAD810F}"/>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0C95BFB4-BABD-DFFF-43A5-9ABB8A6638B7}"/>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3" name="Group 4">
            <a:extLst>
              <a:ext uri="{FF2B5EF4-FFF2-40B4-BE49-F238E27FC236}">
                <a16:creationId xmlns:a16="http://schemas.microsoft.com/office/drawing/2014/main" id="{798A70C5-9B3E-7941-E067-8A9791BCF2D1}"/>
              </a:ext>
            </a:extLst>
          </p:cNvPr>
          <p:cNvGrpSpPr>
            <a:grpSpLocks noChangeAspect="1"/>
          </p:cNvGrpSpPr>
          <p:nvPr userDrawn="1"/>
        </p:nvGrpSpPr>
        <p:grpSpPr bwMode="black">
          <a:xfrm>
            <a:off x="11623900" y="6276977"/>
            <a:ext cx="346158" cy="355219"/>
            <a:chOff x="7110" y="4004"/>
            <a:chExt cx="191" cy="196"/>
          </a:xfrm>
        </p:grpSpPr>
        <p:sp>
          <p:nvSpPr>
            <p:cNvPr id="4" name="Freeform 5">
              <a:extLst>
                <a:ext uri="{FF2B5EF4-FFF2-40B4-BE49-F238E27FC236}">
                  <a16:creationId xmlns:a16="http://schemas.microsoft.com/office/drawing/2014/main" id="{FF0F4F06-C9A4-A997-AB67-59B717C13766}"/>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5" name="Freeform 6">
              <a:extLst>
                <a:ext uri="{FF2B5EF4-FFF2-40B4-BE49-F238E27FC236}">
                  <a16:creationId xmlns:a16="http://schemas.microsoft.com/office/drawing/2014/main" id="{D63C193D-825D-B7A7-F2EF-F53A60100122}"/>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6" name="Freeform 7">
              <a:extLst>
                <a:ext uri="{FF2B5EF4-FFF2-40B4-BE49-F238E27FC236}">
                  <a16:creationId xmlns:a16="http://schemas.microsoft.com/office/drawing/2014/main" id="{44996D9C-EDDB-9A0C-B93D-E5808F8C79D2}"/>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47712469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5">
    <p:spTree>
      <p:nvGrpSpPr>
        <p:cNvPr id="1" name=""/>
        <p:cNvGrpSpPr/>
        <p:nvPr/>
      </p:nvGrpSpPr>
      <p:grpSpPr>
        <a:xfrm>
          <a:off x="0" y="0"/>
          <a:ext cx="0" cy="0"/>
          <a:chOff x="0" y="0"/>
          <a:chExt cx="0" cy="0"/>
        </a:xfrm>
      </p:grpSpPr>
      <p:pic>
        <p:nvPicPr>
          <p:cNvPr id="7" name="Picture 6" descr="A colorful circle on a black background&#10;&#10;Description automatically generated">
            <a:extLst>
              <a:ext uri="{FF2B5EF4-FFF2-40B4-BE49-F238E27FC236}">
                <a16:creationId xmlns:a16="http://schemas.microsoft.com/office/drawing/2014/main" id="{9B1A0959-0F7F-FF84-F8C5-2E76E9D45F4F}"/>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197040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313932"/>
          </a:xfrm>
        </p:spPr>
        <p:txBody>
          <a:bodyPr>
            <a:noAutofit/>
          </a:bodyPr>
          <a:lstStyle>
            <a:lvl1pPr marL="0" indent="0">
              <a:lnSpc>
                <a:spcPct val="85000"/>
              </a:lnSpc>
              <a:buNone/>
              <a:defRPr lang="en-US" sz="2400" b="1" i="0" kern="1200" dirty="0">
                <a:solidFill>
                  <a:schemeClr val="tx2"/>
                </a:solidFill>
                <a:latin typeface="+mj-lt"/>
                <a:ea typeface="+mj-ea"/>
                <a:cs typeface="Arial" pitchFamily="34" charset="0"/>
              </a:defRPr>
            </a:lvl1pPr>
          </a:lstStyle>
          <a:p>
            <a:pPr lvl="0"/>
            <a:r>
              <a:rPr lang="en-GB" dirty="0"/>
              <a:t>Chapter 00</a:t>
            </a:r>
            <a:endParaRPr lang="en-US" dirty="0"/>
          </a:p>
        </p:txBody>
      </p:sp>
      <p:sp>
        <p:nvSpPr>
          <p:cNvPr id="14" name="Date Placeholder 13">
            <a:extLst>
              <a:ext uri="{FF2B5EF4-FFF2-40B4-BE49-F238E27FC236}">
                <a16:creationId xmlns:a16="http://schemas.microsoft.com/office/drawing/2014/main" id="{B5D9BED5-140F-F03D-CA60-9453F1A86D9C}"/>
              </a:ext>
            </a:extLst>
          </p:cNvPr>
          <p:cNvSpPr>
            <a:spLocks noGrp="1"/>
          </p:cNvSpPr>
          <p:nvPr>
            <p:ph type="dt" sz="half" idx="14"/>
          </p:nvPr>
        </p:nvSpPr>
        <p:spPr/>
        <p:txBody>
          <a:bodyPr/>
          <a:lstStyle/>
          <a:p>
            <a:fld id="{7C227FF4-7010-4A9A-B837-FB3A97078B9E}" type="datetime1">
              <a:rPr lang="en-US" smtClean="0"/>
              <a:t>3/20/2025</a:t>
            </a:fld>
            <a:endParaRPr lang="en-US" dirty="0"/>
          </a:p>
        </p:txBody>
      </p:sp>
      <p:sp>
        <p:nvSpPr>
          <p:cNvPr id="15" name="Footer Placeholder 14">
            <a:extLst>
              <a:ext uri="{FF2B5EF4-FFF2-40B4-BE49-F238E27FC236}">
                <a16:creationId xmlns:a16="http://schemas.microsoft.com/office/drawing/2014/main" id="{E931943E-2952-F25A-ECCA-F329235A737F}"/>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EBCB7712-53BF-0892-3D4B-354DE5C528E5}"/>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A2CBC4E2-6D56-5589-38B7-123BB8BE7485}"/>
              </a:ext>
            </a:extLst>
          </p:cNvPr>
          <p:cNvGrpSpPr>
            <a:grpSpLocks noChangeAspect="1"/>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A8D992E6-EAE7-83CF-5B22-7C7DCDB38DCD}"/>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DDA26C30-C61D-FE6C-E1DC-6A89E2511A95}"/>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7">
              <a:extLst>
                <a:ext uri="{FF2B5EF4-FFF2-40B4-BE49-F238E27FC236}">
                  <a16:creationId xmlns:a16="http://schemas.microsoft.com/office/drawing/2014/main" id="{69AE1E0B-DC05-6DB6-F457-D229556B4C49}"/>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201621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and Image">
    <p:spTree>
      <p:nvGrpSpPr>
        <p:cNvPr id="1" name=""/>
        <p:cNvGrpSpPr/>
        <p:nvPr/>
      </p:nvGrpSpPr>
      <p:grpSpPr>
        <a:xfrm>
          <a:off x="0" y="0"/>
          <a:ext cx="0" cy="0"/>
          <a:chOff x="0" y="0"/>
          <a:chExt cx="0" cy="0"/>
        </a:xfrm>
      </p:grpSpPr>
      <p:pic>
        <p:nvPicPr>
          <p:cNvPr id="6" name="Picture 5" descr="A bright yellow circle&#10;&#10;Description automatically generated with medium confidence">
            <a:extLst>
              <a:ext uri="{FF2B5EF4-FFF2-40B4-BE49-F238E27FC236}">
                <a16:creationId xmlns:a16="http://schemas.microsoft.com/office/drawing/2014/main" id="{0CE0EE1C-69FD-A2A1-0E47-EEBF86AA51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3" name="Date Placeholder 2">
            <a:extLst>
              <a:ext uri="{FF2B5EF4-FFF2-40B4-BE49-F238E27FC236}">
                <a16:creationId xmlns:a16="http://schemas.microsoft.com/office/drawing/2014/main" id="{4922DF48-3559-E7A7-D505-A6D3643BCD33}"/>
              </a:ext>
            </a:extLst>
          </p:cNvPr>
          <p:cNvSpPr>
            <a:spLocks noGrp="1"/>
          </p:cNvSpPr>
          <p:nvPr>
            <p:ph type="dt" sz="half" idx="10"/>
          </p:nvPr>
        </p:nvSpPr>
        <p:spPr/>
        <p:txBody>
          <a:bodyPr/>
          <a:lstStyle/>
          <a:p>
            <a:fld id="{CE3CF5E5-2571-45AC-B9B8-7B1941A26EA0}" type="datetime1">
              <a:rPr lang="en-US" smtClean="0"/>
              <a:t>3/20/2025</a:t>
            </a:fld>
            <a:endParaRPr lang="en-US" dirty="0"/>
          </a:p>
        </p:txBody>
      </p:sp>
      <p:sp>
        <p:nvSpPr>
          <p:cNvPr id="4" name="Footer Placeholder 3">
            <a:extLst>
              <a:ext uri="{FF2B5EF4-FFF2-40B4-BE49-F238E27FC236}">
                <a16:creationId xmlns:a16="http://schemas.microsoft.com/office/drawing/2014/main" id="{84089C7F-B322-1F93-A5AB-0E322FB93D58}"/>
              </a:ext>
            </a:extLst>
          </p:cNvPr>
          <p:cNvSpPr>
            <a:spLocks noGrp="1"/>
          </p:cNvSpPr>
          <p:nvPr>
            <p:ph type="ftr" sz="quarter" idx="11"/>
          </p:nvPr>
        </p:nvSpPr>
        <p:spPr/>
        <p:txBody>
          <a:bodyPr/>
          <a:lstStyle/>
          <a:p>
            <a:r>
              <a:rPr lang="en-US"/>
              <a:t>Insert footer text here</a:t>
            </a:r>
            <a:endParaRPr lang="en-US" dirty="0"/>
          </a:p>
        </p:txBody>
      </p:sp>
      <p:sp>
        <p:nvSpPr>
          <p:cNvPr id="5" name="Slide Number Placeholder 4">
            <a:extLst>
              <a:ext uri="{FF2B5EF4-FFF2-40B4-BE49-F238E27FC236}">
                <a16:creationId xmlns:a16="http://schemas.microsoft.com/office/drawing/2014/main" id="{0226D098-604F-1C6E-4D3F-56B3EFAD11F7}"/>
              </a:ext>
            </a:extLst>
          </p:cNvPr>
          <p:cNvSpPr>
            <a:spLocks noGrp="1"/>
          </p:cNvSpPr>
          <p:nvPr>
            <p:ph type="sldNum" sz="quarter" idx="12"/>
          </p:nvPr>
        </p:nvSpPr>
        <p:spPr/>
        <p:txBody>
          <a:bodyPr/>
          <a:lstStyle/>
          <a:p>
            <a:fld id="{F1BC30E3-FFE5-4B91-AA19-87A149EBB9EE}" type="slidenum">
              <a:rPr lang="en-GB" smtClean="0"/>
              <a:pPr/>
              <a:t>‹#›</a:t>
            </a:fld>
            <a:endParaRPr lang="en-GB" dirty="0"/>
          </a:p>
        </p:txBody>
      </p:sp>
      <p:sp>
        <p:nvSpPr>
          <p:cNvPr id="7" name="Content Placeholder 2">
            <a:extLst>
              <a:ext uri="{FF2B5EF4-FFF2-40B4-BE49-F238E27FC236}">
                <a16:creationId xmlns:a16="http://schemas.microsoft.com/office/drawing/2014/main" id="{34560AA6-636D-C99A-75CC-1AC2E4A0E42F}"/>
              </a:ext>
            </a:extLst>
          </p:cNvPr>
          <p:cNvSpPr>
            <a:spLocks noGrp="1"/>
          </p:cNvSpPr>
          <p:nvPr>
            <p:ph idx="1"/>
          </p:nvPr>
        </p:nvSpPr>
        <p:spPr>
          <a:xfrm>
            <a:off x="485522" y="2016125"/>
            <a:ext cx="5610479" cy="4033837"/>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a:extLst>
              <a:ext uri="{FF2B5EF4-FFF2-40B4-BE49-F238E27FC236}">
                <a16:creationId xmlns:a16="http://schemas.microsoft.com/office/drawing/2014/main" id="{CD83AEB6-812D-A880-EAD7-47C376F054B5}"/>
              </a:ext>
            </a:extLst>
          </p:cNvPr>
          <p:cNvSpPr>
            <a:spLocks noGrp="1"/>
          </p:cNvSpPr>
          <p:nvPr>
            <p:ph type="pic" sz="quarter" idx="13"/>
          </p:nvPr>
        </p:nvSpPr>
        <p:spPr>
          <a:xfrm>
            <a:off x="6349868" y="0"/>
            <a:ext cx="5842132" cy="6858000"/>
          </a:xfrm>
        </p:spPr>
        <p:txBody>
          <a:bodyPr/>
          <a:lstStyle/>
          <a:p>
            <a:r>
              <a:rPr lang="en-US"/>
              <a:t>Click icon to add picture</a:t>
            </a:r>
          </a:p>
        </p:txBody>
      </p:sp>
      <p:sp>
        <p:nvSpPr>
          <p:cNvPr id="13" name="Title 12">
            <a:extLst>
              <a:ext uri="{FF2B5EF4-FFF2-40B4-BE49-F238E27FC236}">
                <a16:creationId xmlns:a16="http://schemas.microsoft.com/office/drawing/2014/main" id="{097C4A53-D484-0A91-32DE-DC7DFBC6D51F}"/>
              </a:ext>
            </a:extLst>
          </p:cNvPr>
          <p:cNvSpPr>
            <a:spLocks noGrp="1"/>
          </p:cNvSpPr>
          <p:nvPr>
            <p:ph type="title"/>
          </p:nvPr>
        </p:nvSpPr>
        <p:spPr>
          <a:xfrm>
            <a:off x="485523" y="369889"/>
            <a:ext cx="5610479" cy="1057473"/>
          </a:xfrm>
        </p:spPr>
        <p:txBody>
          <a:bodyPr/>
          <a:lstStyle/>
          <a:p>
            <a:r>
              <a:rPr lang="en-US"/>
              <a:t>Click to edit Master title style</a:t>
            </a:r>
            <a:endParaRPr lang="en-US" dirty="0"/>
          </a:p>
        </p:txBody>
      </p:sp>
      <p:sp>
        <p:nvSpPr>
          <p:cNvPr id="9" name="SmartArt Placeholder 13">
            <a:extLst>
              <a:ext uri="{FF2B5EF4-FFF2-40B4-BE49-F238E27FC236}">
                <a16:creationId xmlns:a16="http://schemas.microsoft.com/office/drawing/2014/main" id="{7CC7DD02-31B9-871B-D392-67044008A7C6}"/>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7" name="SmartArt Placeholder 14">
            <a:extLst>
              <a:ext uri="{FF2B5EF4-FFF2-40B4-BE49-F238E27FC236}">
                <a16:creationId xmlns:a16="http://schemas.microsoft.com/office/drawing/2014/main" id="{F8BC9449-6E17-FDE5-FA92-7342C909AE74}"/>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25253555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Header 6">
    <p:spTree>
      <p:nvGrpSpPr>
        <p:cNvPr id="1" name=""/>
        <p:cNvGrpSpPr/>
        <p:nvPr/>
      </p:nvGrpSpPr>
      <p:grpSpPr>
        <a:xfrm>
          <a:off x="0" y="0"/>
          <a:ext cx="0" cy="0"/>
          <a:chOff x="0" y="0"/>
          <a:chExt cx="0" cy="0"/>
        </a:xfrm>
      </p:grpSpPr>
      <p:pic>
        <p:nvPicPr>
          <p:cNvPr id="5" name="Picture 4" descr="A blurry image of a rainbow&#10;&#10;Description automatically generated">
            <a:extLst>
              <a:ext uri="{FF2B5EF4-FFF2-40B4-BE49-F238E27FC236}">
                <a16:creationId xmlns:a16="http://schemas.microsoft.com/office/drawing/2014/main" id="{36630E4E-7F64-A84B-6022-F16994E95375}"/>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DCB74E28-9D0B-F1B4-F101-2628EB1EA46E}"/>
              </a:ext>
            </a:extLst>
          </p:cNvPr>
          <p:cNvSpPr>
            <a:spLocks noGrp="1"/>
          </p:cNvSpPr>
          <p:nvPr>
            <p:ph type="title"/>
          </p:nvPr>
        </p:nvSpPr>
        <p:spPr>
          <a:xfrm>
            <a:off x="485775" y="3053616"/>
            <a:ext cx="7394575" cy="2869882"/>
          </a:xfrm>
        </p:spPr>
        <p:txBody>
          <a:bodyPr anchor="t"/>
          <a:lstStyle>
            <a:lvl1pPr>
              <a:defRPr sz="6000">
                <a:solidFill>
                  <a:schemeClr val="bg1"/>
                </a:solidFill>
              </a:defRPr>
            </a:lvl1pPr>
          </a:lstStyle>
          <a:p>
            <a:r>
              <a:rPr lang="en-GB" dirty="0"/>
              <a:t>Click to edit Master title style</a:t>
            </a:r>
            <a:endParaRPr lang="en-US" dirty="0"/>
          </a:p>
        </p:txBody>
      </p:sp>
      <p:sp>
        <p:nvSpPr>
          <p:cNvPr id="8" name="Text Placeholder 7">
            <a:extLst>
              <a:ext uri="{FF2B5EF4-FFF2-40B4-BE49-F238E27FC236}">
                <a16:creationId xmlns:a16="http://schemas.microsoft.com/office/drawing/2014/main" id="{A475298B-22BF-3DF1-FBE7-DF673E5A2734}"/>
              </a:ext>
            </a:extLst>
          </p:cNvPr>
          <p:cNvSpPr>
            <a:spLocks noGrp="1"/>
          </p:cNvSpPr>
          <p:nvPr>
            <p:ph type="body" sz="quarter" idx="13" hasCustomPrompt="1"/>
          </p:nvPr>
        </p:nvSpPr>
        <p:spPr>
          <a:xfrm>
            <a:off x="485775" y="370800"/>
            <a:ext cx="7394575" cy="2169200"/>
          </a:xfrm>
        </p:spPr>
        <p:txBody>
          <a:bodyPr lIns="0" tIns="0" rIns="0" bIns="0" anchor="b">
            <a:noAutofit/>
          </a:bodyPr>
          <a:lstStyle>
            <a:lvl1pPr marL="0" indent="0">
              <a:lnSpc>
                <a:spcPct val="85000"/>
              </a:lnSpc>
              <a:spcAft>
                <a:spcPts val="0"/>
              </a:spcAft>
              <a:buNone/>
              <a:defRPr kumimoji="0" lang="en-US" sz="16600" b="1" i="0" u="none" strike="noStrike" kern="1200" cap="none" spc="0" normalizeH="0" baseline="0" dirty="0">
                <a:ln>
                  <a:noFill/>
                </a:ln>
                <a:solidFill>
                  <a:srgbClr val="747480">
                    <a:alpha val="50000"/>
                  </a:srgbClr>
                </a:solidFill>
                <a:effectLst/>
                <a:uLnTx/>
                <a:uFillTx/>
                <a:latin typeface="EYInterstate Light" panose="02000506000000020004" pitchFamily="2" charset="0"/>
                <a:ea typeface="+mn-ea"/>
                <a:cs typeface="+mn-cs"/>
              </a:defRPr>
            </a:lvl1pPr>
          </a:lstStyle>
          <a:p>
            <a:pPr marL="0" marR="0" lvl="0" indent="0" algn="l" defTabSz="1007887" rtl="0" eaLnBrk="1" fontAlgn="auto" latinLnBrk="0" hangingPunct="1">
              <a:lnSpc>
                <a:spcPct val="100000"/>
              </a:lnSpc>
              <a:spcBef>
                <a:spcPts val="0"/>
              </a:spcBef>
              <a:spcAft>
                <a:spcPts val="200"/>
              </a:spcAft>
              <a:buClrTx/>
              <a:buSzTx/>
              <a:buFont typeface="Arial" panose="020B0604020202020204" pitchFamily="34" charset="0"/>
              <a:buNone/>
              <a:tabLst/>
              <a:defRPr/>
            </a:pPr>
            <a:r>
              <a:rPr lang="en-GB" dirty="0"/>
              <a:t>00</a:t>
            </a:r>
            <a:endParaRPr lang="en-US" dirty="0"/>
          </a:p>
        </p:txBody>
      </p:sp>
      <p:sp>
        <p:nvSpPr>
          <p:cNvPr id="14" name="Date Placeholder 13">
            <a:extLst>
              <a:ext uri="{FF2B5EF4-FFF2-40B4-BE49-F238E27FC236}">
                <a16:creationId xmlns:a16="http://schemas.microsoft.com/office/drawing/2014/main" id="{B5D9BED5-140F-F03D-CA60-9453F1A86D9C}"/>
              </a:ext>
            </a:extLst>
          </p:cNvPr>
          <p:cNvSpPr>
            <a:spLocks noGrp="1"/>
          </p:cNvSpPr>
          <p:nvPr>
            <p:ph type="dt" sz="half" idx="14"/>
          </p:nvPr>
        </p:nvSpPr>
        <p:spPr/>
        <p:txBody>
          <a:bodyPr/>
          <a:lstStyle/>
          <a:p>
            <a:fld id="{E6564291-F29B-4C72-84F6-A40A5470E5DC}" type="datetime1">
              <a:rPr lang="en-US" smtClean="0"/>
              <a:t>3/20/2025</a:t>
            </a:fld>
            <a:endParaRPr lang="en-US" dirty="0"/>
          </a:p>
        </p:txBody>
      </p:sp>
      <p:sp>
        <p:nvSpPr>
          <p:cNvPr id="15" name="Footer Placeholder 14">
            <a:extLst>
              <a:ext uri="{FF2B5EF4-FFF2-40B4-BE49-F238E27FC236}">
                <a16:creationId xmlns:a16="http://schemas.microsoft.com/office/drawing/2014/main" id="{E931943E-2952-F25A-ECCA-F329235A737F}"/>
              </a:ext>
            </a:extLst>
          </p:cNvPr>
          <p:cNvSpPr>
            <a:spLocks noGrp="1"/>
          </p:cNvSpPr>
          <p:nvPr>
            <p:ph type="ftr" sz="quarter" idx="15"/>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EBCB7712-53BF-0892-3D4B-354DE5C528E5}"/>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F2D79ED6-4894-2B8B-D862-974AC88E705C}"/>
              </a:ext>
            </a:extLst>
          </p:cNvPr>
          <p:cNvGrpSpPr>
            <a:grpSpLocks noChangeAspect="1"/>
          </p:cNvGrpSpPr>
          <p:nvPr userDrawn="1"/>
        </p:nvGrpSpPr>
        <p:grpSpPr bwMode="black">
          <a:xfrm>
            <a:off x="11623900" y="6276977"/>
            <a:ext cx="346158" cy="355219"/>
            <a:chOff x="7110" y="4004"/>
            <a:chExt cx="191" cy="196"/>
          </a:xfrm>
        </p:grpSpPr>
        <p:sp>
          <p:nvSpPr>
            <p:cNvPr id="10" name="Freeform 5">
              <a:extLst>
                <a:ext uri="{FF2B5EF4-FFF2-40B4-BE49-F238E27FC236}">
                  <a16:creationId xmlns:a16="http://schemas.microsoft.com/office/drawing/2014/main" id="{7F6B658B-99C5-075E-8FBB-F68A5010C408}"/>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6">
              <a:extLst>
                <a:ext uri="{FF2B5EF4-FFF2-40B4-BE49-F238E27FC236}">
                  <a16:creationId xmlns:a16="http://schemas.microsoft.com/office/drawing/2014/main" id="{4D5FE3CF-44B0-DC6A-D098-1142A9EF999E}"/>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0B46547D-1401-03DA-C2CC-733F034C7907}"/>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9342700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pic>
        <p:nvPicPr>
          <p:cNvPr id="11" name="Picture 10" descr="A blurry image of a rainbow&#10;&#10;Description automatically generated">
            <a:extLst>
              <a:ext uri="{FF2B5EF4-FFF2-40B4-BE49-F238E27FC236}">
                <a16:creationId xmlns:a16="http://schemas.microsoft.com/office/drawing/2014/main" id="{0CF60EBF-BB0E-A13F-6F1D-8E03C5FC39A6}"/>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3930FFC6-DEA1-5FCD-0ABD-350186ADBF5D}"/>
              </a:ext>
            </a:extLst>
          </p:cNvPr>
          <p:cNvSpPr>
            <a:spLocks noGrp="1"/>
          </p:cNvSpPr>
          <p:nvPr>
            <p:ph type="title" hasCustomPrompt="1"/>
          </p:nvPr>
        </p:nvSpPr>
        <p:spPr>
          <a:xfrm>
            <a:off x="485523" y="369888"/>
            <a:ext cx="3314701" cy="470898"/>
          </a:xfrm>
        </p:spPr>
        <p:txBody>
          <a:bodyPr/>
          <a:lstStyle/>
          <a:p>
            <a:r>
              <a:rPr lang="en-GB" dirty="0"/>
              <a:t>Contents</a:t>
            </a:r>
            <a:endParaRPr lang="en-US" dirty="0"/>
          </a:p>
        </p:txBody>
      </p:sp>
      <p:sp>
        <p:nvSpPr>
          <p:cNvPr id="7" name="Text Placeholder 6">
            <a:extLst>
              <a:ext uri="{FF2B5EF4-FFF2-40B4-BE49-F238E27FC236}">
                <a16:creationId xmlns:a16="http://schemas.microsoft.com/office/drawing/2014/main" id="{7B8AEA00-448F-1217-B10E-ABF6D402B4CB}"/>
              </a:ext>
            </a:extLst>
          </p:cNvPr>
          <p:cNvSpPr>
            <a:spLocks noGrp="1"/>
          </p:cNvSpPr>
          <p:nvPr>
            <p:ph type="body" sz="quarter" idx="15" hasCustomPrompt="1"/>
          </p:nvPr>
        </p:nvSpPr>
        <p:spPr>
          <a:xfrm>
            <a:off x="485775" y="1411287"/>
            <a:ext cx="5099050" cy="4638675"/>
          </a:xfrm>
        </p:spPr>
        <p:txBody>
          <a:bodyPr/>
          <a:lstStyle>
            <a:lvl1pPr>
              <a:defRPr sz="2400"/>
            </a:lvl1pPr>
            <a:lvl2pPr>
              <a:defRPr sz="2400"/>
            </a:lvl2pPr>
            <a:lvl3pPr>
              <a:defRPr sz="2000"/>
            </a:lvl3pPr>
            <a:lvl4pPr>
              <a:defRPr sz="1800"/>
            </a:lvl4pPr>
            <a:lvl5pPr>
              <a:defRPr sz="1800"/>
            </a:lvl5pPr>
          </a:lstStyle>
          <a:p>
            <a:pPr lvl="0"/>
            <a:r>
              <a:rPr lang="en-GB" dirty="0"/>
              <a:t>Introduction text goes here and delete the bullet if not required</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6" name="Date Placeholder 15">
            <a:extLst>
              <a:ext uri="{FF2B5EF4-FFF2-40B4-BE49-F238E27FC236}">
                <a16:creationId xmlns:a16="http://schemas.microsoft.com/office/drawing/2014/main" id="{6B67F104-BCCD-4057-9F3C-70C29E057A50}"/>
              </a:ext>
            </a:extLst>
          </p:cNvPr>
          <p:cNvSpPr>
            <a:spLocks noGrp="1"/>
          </p:cNvSpPr>
          <p:nvPr>
            <p:ph type="dt" sz="half" idx="16"/>
          </p:nvPr>
        </p:nvSpPr>
        <p:spPr/>
        <p:txBody>
          <a:bodyPr/>
          <a:lstStyle/>
          <a:p>
            <a:fld id="{E06A2DFB-6B6C-4D18-9FE2-B8F776637D13}" type="datetime1">
              <a:rPr lang="en-US" smtClean="0"/>
              <a:t>3/20/2025</a:t>
            </a:fld>
            <a:endParaRPr lang="en-US" dirty="0"/>
          </a:p>
        </p:txBody>
      </p:sp>
      <p:sp>
        <p:nvSpPr>
          <p:cNvPr id="17" name="Footer Placeholder 16">
            <a:extLst>
              <a:ext uri="{FF2B5EF4-FFF2-40B4-BE49-F238E27FC236}">
                <a16:creationId xmlns:a16="http://schemas.microsoft.com/office/drawing/2014/main" id="{6880D4C2-A728-3810-8EAF-6AC78A949BE5}"/>
              </a:ext>
            </a:extLst>
          </p:cNvPr>
          <p:cNvSpPr>
            <a:spLocks noGrp="1"/>
          </p:cNvSpPr>
          <p:nvPr>
            <p:ph type="ftr" sz="quarter" idx="17"/>
          </p:nvPr>
        </p:nvSpPr>
        <p:spPr/>
        <p:txBody>
          <a:bodyPr/>
          <a:lstStyle/>
          <a:p>
            <a:r>
              <a:rPr lang="en-US"/>
              <a:t>Insert footer text here</a:t>
            </a:r>
          </a:p>
        </p:txBody>
      </p:sp>
      <p:sp>
        <p:nvSpPr>
          <p:cNvPr id="18" name="Slide Number Placeholder 17">
            <a:extLst>
              <a:ext uri="{FF2B5EF4-FFF2-40B4-BE49-F238E27FC236}">
                <a16:creationId xmlns:a16="http://schemas.microsoft.com/office/drawing/2014/main" id="{4CB206C2-DFD0-9033-25AE-68BCB50C1933}"/>
              </a:ext>
            </a:extLst>
          </p:cNvPr>
          <p:cNvSpPr>
            <a:spLocks noGrp="1"/>
          </p:cNvSpPr>
          <p:nvPr>
            <p:ph type="sldNum" sz="quarter" idx="18"/>
          </p:nvPr>
        </p:nvSpPr>
        <p:spPr/>
        <p:txBody>
          <a:bodyPr/>
          <a:lstStyle/>
          <a:p>
            <a:fld id="{F1BC30E3-FFE5-4B91-AA19-87A149EBB9EE}" type="slidenum">
              <a:rPr lang="en-GB" smtClean="0"/>
              <a:pPr/>
              <a:t>‹#›</a:t>
            </a:fld>
            <a:endParaRPr lang="en-GB" dirty="0"/>
          </a:p>
        </p:txBody>
      </p:sp>
      <p:sp>
        <p:nvSpPr>
          <p:cNvPr id="12" name="Text Placeholder 6">
            <a:extLst>
              <a:ext uri="{FF2B5EF4-FFF2-40B4-BE49-F238E27FC236}">
                <a16:creationId xmlns:a16="http://schemas.microsoft.com/office/drawing/2014/main" id="{4A244641-8AF5-E5A2-18FB-105E0DDC424F}"/>
              </a:ext>
            </a:extLst>
          </p:cNvPr>
          <p:cNvSpPr>
            <a:spLocks noGrp="1"/>
          </p:cNvSpPr>
          <p:nvPr>
            <p:ph type="body" sz="quarter" idx="21" hasCustomPrompt="1"/>
          </p:nvPr>
        </p:nvSpPr>
        <p:spPr>
          <a:xfrm>
            <a:off x="6099647" y="1411287"/>
            <a:ext cx="5610225" cy="4638675"/>
          </a:xfrm>
        </p:spPr>
        <p:txBody>
          <a:bodyPr/>
          <a:lstStyle>
            <a:lvl1pPr marL="457200" indent="-457200">
              <a:buFont typeface="+mj-lt"/>
              <a:buAutoNum type="arabicPeriod"/>
              <a:defRPr sz="1800"/>
            </a:lvl1pPr>
            <a:lvl2pPr marL="914400" indent="-457200">
              <a:defRPr sz="1600"/>
            </a:lvl2pPr>
            <a:lvl3pPr marL="914400" indent="-457200">
              <a:defRPr sz="1600"/>
            </a:lvl3pPr>
            <a:lvl4pPr marL="914400" indent="-457200">
              <a:defRPr sz="1400"/>
            </a:lvl4pPr>
            <a:lvl5pPr marL="914400" indent="-457200">
              <a:defRPr sz="1400"/>
            </a:lvl5pPr>
          </a:lstStyle>
          <a:p>
            <a:pPr lvl="0"/>
            <a:r>
              <a:rPr lang="en-IN" dirty="0"/>
              <a:t>Section header goes here and to insert page numbers use the tab button on the keyboard</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grpSp>
        <p:nvGrpSpPr>
          <p:cNvPr id="4" name="Group 4">
            <a:extLst>
              <a:ext uri="{FF2B5EF4-FFF2-40B4-BE49-F238E27FC236}">
                <a16:creationId xmlns:a16="http://schemas.microsoft.com/office/drawing/2014/main" id="{6A947DDB-75DB-76B2-ADC5-D93B38D4183D}"/>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777A9F83-CB8D-4479-6968-8B47D931EEBA}"/>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6B1C04DF-19FD-1D5D-56C9-211BF50EB230}"/>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7297F736-140F-E853-3848-EA573A1B3C51}"/>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8842989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pic>
        <p:nvPicPr>
          <p:cNvPr id="8" name="Picture 7" descr="A bright light in the dark&#10;&#10;Description automatically generated">
            <a:extLst>
              <a:ext uri="{FF2B5EF4-FFF2-40B4-BE49-F238E27FC236}">
                <a16:creationId xmlns:a16="http://schemas.microsoft.com/office/drawing/2014/main" id="{C6893964-B096-BBF5-42BC-1EAE055022BA}"/>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17" name="Text Placeholder 9">
            <a:extLst>
              <a:ext uri="{FF2B5EF4-FFF2-40B4-BE49-F238E27FC236}">
                <a16:creationId xmlns:a16="http://schemas.microsoft.com/office/drawing/2014/main" id="{B9199D71-1BDD-2925-CD92-9B0B3F8439E9}"/>
              </a:ext>
            </a:extLst>
          </p:cNvPr>
          <p:cNvSpPr>
            <a:spLocks noGrp="1"/>
          </p:cNvSpPr>
          <p:nvPr>
            <p:ph type="body" sz="quarter" idx="28" hasCustomPrompt="1"/>
          </p:nvPr>
        </p:nvSpPr>
        <p:spPr>
          <a:xfrm>
            <a:off x="2756521" y="1411287"/>
            <a:ext cx="1873220" cy="2031325"/>
          </a:xfrm>
        </p:spPr>
        <p:txBody>
          <a:bodyPr wrap="square">
            <a:spAutoFit/>
          </a:bodyPr>
          <a:lstStyle>
            <a:lvl1pPr marL="0" indent="0">
              <a:buNone/>
              <a:defRPr sz="13200"/>
            </a:lvl1pPr>
          </a:lstStyle>
          <a:p>
            <a:pPr lvl="0"/>
            <a:r>
              <a:rPr lang="en-GB" dirty="0"/>
              <a:t>0</a:t>
            </a:r>
            <a:endParaRPr lang="en-US" dirty="0"/>
          </a:p>
        </p:txBody>
      </p:sp>
      <p:sp>
        <p:nvSpPr>
          <p:cNvPr id="19" name="Text Placeholder 6">
            <a:extLst>
              <a:ext uri="{FF2B5EF4-FFF2-40B4-BE49-F238E27FC236}">
                <a16:creationId xmlns:a16="http://schemas.microsoft.com/office/drawing/2014/main" id="{F8391354-FDE4-DE4D-8084-A61467B9F410}"/>
              </a:ext>
            </a:extLst>
          </p:cNvPr>
          <p:cNvSpPr>
            <a:spLocks noGrp="1"/>
          </p:cNvSpPr>
          <p:nvPr>
            <p:ph type="body" sz="quarter" idx="29" hasCustomPrompt="1"/>
          </p:nvPr>
        </p:nvSpPr>
        <p:spPr>
          <a:xfrm flipH="1">
            <a:off x="2845421"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0" name="Text Placeholder 9">
            <a:extLst>
              <a:ext uri="{FF2B5EF4-FFF2-40B4-BE49-F238E27FC236}">
                <a16:creationId xmlns:a16="http://schemas.microsoft.com/office/drawing/2014/main" id="{F575A1BC-5BD6-1793-C917-0720FC3DE980}"/>
              </a:ext>
            </a:extLst>
          </p:cNvPr>
          <p:cNvSpPr>
            <a:spLocks noGrp="1"/>
          </p:cNvSpPr>
          <p:nvPr>
            <p:ph type="body" sz="quarter" idx="30" hasCustomPrompt="1"/>
          </p:nvPr>
        </p:nvSpPr>
        <p:spPr>
          <a:xfrm>
            <a:off x="5116419" y="1411287"/>
            <a:ext cx="1873220" cy="2031325"/>
          </a:xfrm>
        </p:spPr>
        <p:txBody>
          <a:bodyPr wrap="square">
            <a:spAutoFit/>
          </a:bodyPr>
          <a:lstStyle>
            <a:lvl1pPr marL="0" indent="0">
              <a:buNone/>
              <a:defRPr sz="13200"/>
            </a:lvl1pPr>
          </a:lstStyle>
          <a:p>
            <a:pPr lvl="0"/>
            <a:r>
              <a:rPr lang="en-GB" dirty="0"/>
              <a:t>0</a:t>
            </a:r>
            <a:endParaRPr lang="en-US" dirty="0"/>
          </a:p>
        </p:txBody>
      </p:sp>
      <p:sp>
        <p:nvSpPr>
          <p:cNvPr id="22" name="Text Placeholder 6">
            <a:extLst>
              <a:ext uri="{FF2B5EF4-FFF2-40B4-BE49-F238E27FC236}">
                <a16:creationId xmlns:a16="http://schemas.microsoft.com/office/drawing/2014/main" id="{F9CBCE1B-3F39-C7B5-CCE2-AE84242E7749}"/>
              </a:ext>
            </a:extLst>
          </p:cNvPr>
          <p:cNvSpPr>
            <a:spLocks noGrp="1"/>
          </p:cNvSpPr>
          <p:nvPr>
            <p:ph type="body" sz="quarter" idx="31" hasCustomPrompt="1"/>
          </p:nvPr>
        </p:nvSpPr>
        <p:spPr>
          <a:xfrm flipH="1">
            <a:off x="5205319"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5" name="Text Placeholder 6">
            <a:extLst>
              <a:ext uri="{FF2B5EF4-FFF2-40B4-BE49-F238E27FC236}">
                <a16:creationId xmlns:a16="http://schemas.microsoft.com/office/drawing/2014/main" id="{814015C2-B8E4-B890-4CD0-F6A3A2052CAC}"/>
              </a:ext>
            </a:extLst>
          </p:cNvPr>
          <p:cNvSpPr>
            <a:spLocks noGrp="1"/>
          </p:cNvSpPr>
          <p:nvPr>
            <p:ph type="body" sz="quarter" idx="33" hasCustomPrompt="1"/>
          </p:nvPr>
        </p:nvSpPr>
        <p:spPr>
          <a:xfrm>
            <a:off x="7565217"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30" name="Text Placeholder 9">
            <a:extLst>
              <a:ext uri="{FF2B5EF4-FFF2-40B4-BE49-F238E27FC236}">
                <a16:creationId xmlns:a16="http://schemas.microsoft.com/office/drawing/2014/main" id="{37959C9A-F406-FB92-6FFF-08F42234CF91}"/>
              </a:ext>
            </a:extLst>
          </p:cNvPr>
          <p:cNvSpPr>
            <a:spLocks noGrp="1"/>
          </p:cNvSpPr>
          <p:nvPr>
            <p:ph type="body" sz="quarter" idx="34" hasCustomPrompt="1"/>
          </p:nvPr>
        </p:nvSpPr>
        <p:spPr>
          <a:xfrm>
            <a:off x="9836214" y="1411287"/>
            <a:ext cx="1873220" cy="2031325"/>
          </a:xfrm>
        </p:spPr>
        <p:txBody>
          <a:bodyPr wrap="square">
            <a:spAutoFit/>
          </a:bodyPr>
          <a:lstStyle>
            <a:lvl1pPr marL="0" indent="0">
              <a:buNone/>
              <a:defRPr sz="13200"/>
            </a:lvl1pPr>
          </a:lstStyle>
          <a:p>
            <a:pPr lvl="0"/>
            <a:r>
              <a:rPr lang="en-GB" dirty="0"/>
              <a:t>0</a:t>
            </a:r>
            <a:endParaRPr lang="en-US" dirty="0"/>
          </a:p>
        </p:txBody>
      </p:sp>
      <p:sp>
        <p:nvSpPr>
          <p:cNvPr id="34" name="Text Placeholder 6">
            <a:extLst>
              <a:ext uri="{FF2B5EF4-FFF2-40B4-BE49-F238E27FC236}">
                <a16:creationId xmlns:a16="http://schemas.microsoft.com/office/drawing/2014/main" id="{BC6A6256-32C1-F83C-4A32-D674785CF1DF}"/>
              </a:ext>
            </a:extLst>
          </p:cNvPr>
          <p:cNvSpPr>
            <a:spLocks noGrp="1"/>
          </p:cNvSpPr>
          <p:nvPr>
            <p:ph type="body" sz="quarter" idx="35" hasCustomPrompt="1"/>
          </p:nvPr>
        </p:nvSpPr>
        <p:spPr>
          <a:xfrm>
            <a:off x="9925114"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 name="Title 1">
            <a:extLst>
              <a:ext uri="{FF2B5EF4-FFF2-40B4-BE49-F238E27FC236}">
                <a16:creationId xmlns:a16="http://schemas.microsoft.com/office/drawing/2014/main" id="{E49EC5F5-14E0-4B05-29E6-E9A059AA1002}"/>
              </a:ext>
            </a:extLst>
          </p:cNvPr>
          <p:cNvSpPr>
            <a:spLocks noGrp="1"/>
          </p:cNvSpPr>
          <p:nvPr>
            <p:ph type="title" hasCustomPrompt="1"/>
          </p:nvPr>
        </p:nvSpPr>
        <p:spPr>
          <a:xfrm>
            <a:off x="485523" y="369888"/>
            <a:ext cx="11224347" cy="470898"/>
          </a:xfrm>
        </p:spPr>
        <p:txBody>
          <a:bodyPr/>
          <a:lstStyle/>
          <a:p>
            <a:r>
              <a:rPr lang="en-GB" dirty="0"/>
              <a:t>Agenda</a:t>
            </a:r>
            <a:endParaRPr lang="en-US" dirty="0"/>
          </a:p>
        </p:txBody>
      </p:sp>
      <p:sp>
        <p:nvSpPr>
          <p:cNvPr id="10" name="Text Placeholder 9">
            <a:extLst>
              <a:ext uri="{FF2B5EF4-FFF2-40B4-BE49-F238E27FC236}">
                <a16:creationId xmlns:a16="http://schemas.microsoft.com/office/drawing/2014/main" id="{920A2165-CDB3-28AA-F42A-E5E3D72C1440}"/>
              </a:ext>
            </a:extLst>
          </p:cNvPr>
          <p:cNvSpPr>
            <a:spLocks noGrp="1"/>
          </p:cNvSpPr>
          <p:nvPr>
            <p:ph type="body" sz="quarter" idx="13" hasCustomPrompt="1"/>
          </p:nvPr>
        </p:nvSpPr>
        <p:spPr>
          <a:xfrm>
            <a:off x="396623" y="1411287"/>
            <a:ext cx="1873220" cy="2031325"/>
          </a:xfrm>
        </p:spPr>
        <p:txBody>
          <a:bodyPr wrap="square">
            <a:spAutoFit/>
          </a:bodyPr>
          <a:lstStyle>
            <a:lvl1pPr marL="0" indent="0">
              <a:buNone/>
              <a:defRPr sz="13200"/>
            </a:lvl1pPr>
          </a:lstStyle>
          <a:p>
            <a:pPr lvl="0"/>
            <a:r>
              <a:rPr lang="en-GB" dirty="0"/>
              <a:t>0</a:t>
            </a:r>
            <a:endParaRPr lang="en-US" dirty="0"/>
          </a:p>
        </p:txBody>
      </p:sp>
      <p:sp>
        <p:nvSpPr>
          <p:cNvPr id="3" name="Text Placeholder 6">
            <a:extLst>
              <a:ext uri="{FF2B5EF4-FFF2-40B4-BE49-F238E27FC236}">
                <a16:creationId xmlns:a16="http://schemas.microsoft.com/office/drawing/2014/main" id="{F78D4931-12A7-7D80-F380-EDF6BE10CA42}"/>
              </a:ext>
            </a:extLst>
          </p:cNvPr>
          <p:cNvSpPr>
            <a:spLocks noGrp="1"/>
          </p:cNvSpPr>
          <p:nvPr>
            <p:ph type="body" sz="quarter" idx="27" hasCustomPrompt="1"/>
          </p:nvPr>
        </p:nvSpPr>
        <p:spPr>
          <a:xfrm>
            <a:off x="485523" y="3642518"/>
            <a:ext cx="1785600" cy="2407444"/>
          </a:xfrm>
        </p:spPr>
        <p:txBody>
          <a:bodyPr/>
          <a:lstStyle>
            <a:lvl1pPr>
              <a:defRPr>
                <a:latin typeface="+mn-lt"/>
              </a:defRPr>
            </a:lvl1pPr>
          </a:lstStyle>
          <a:p>
            <a:pPr lvl="0"/>
            <a:r>
              <a:rPr lang="en-GB" dirty="0"/>
              <a:t>Agenda text goes here and delete the bullet if not required</a:t>
            </a:r>
            <a:endParaRPr lang="en-US" dirty="0"/>
          </a:p>
        </p:txBody>
      </p:sp>
      <p:sp>
        <p:nvSpPr>
          <p:cNvPr id="23" name="Text Placeholder 9">
            <a:extLst>
              <a:ext uri="{FF2B5EF4-FFF2-40B4-BE49-F238E27FC236}">
                <a16:creationId xmlns:a16="http://schemas.microsoft.com/office/drawing/2014/main" id="{38D52684-7A0E-2BDF-C56C-F721FED04E3A}"/>
              </a:ext>
            </a:extLst>
          </p:cNvPr>
          <p:cNvSpPr>
            <a:spLocks noGrp="1"/>
          </p:cNvSpPr>
          <p:nvPr>
            <p:ph type="body" sz="quarter" idx="32" hasCustomPrompt="1"/>
          </p:nvPr>
        </p:nvSpPr>
        <p:spPr>
          <a:xfrm>
            <a:off x="7476317" y="1411287"/>
            <a:ext cx="1873220" cy="2031325"/>
          </a:xfrm>
        </p:spPr>
        <p:txBody>
          <a:bodyPr wrap="square">
            <a:spAutoFit/>
          </a:bodyPr>
          <a:lstStyle>
            <a:lvl1pPr marL="0" indent="0">
              <a:buNone/>
              <a:defRPr sz="13200"/>
            </a:lvl1pPr>
          </a:lstStyle>
          <a:p>
            <a:pPr lvl="0"/>
            <a:r>
              <a:rPr lang="en-GB" dirty="0"/>
              <a:t>0</a:t>
            </a:r>
            <a:endParaRPr lang="en-US" dirty="0"/>
          </a:p>
        </p:txBody>
      </p:sp>
      <p:sp>
        <p:nvSpPr>
          <p:cNvPr id="36" name="SmartArt Placeholder 35">
            <a:extLst>
              <a:ext uri="{FF2B5EF4-FFF2-40B4-BE49-F238E27FC236}">
                <a16:creationId xmlns:a16="http://schemas.microsoft.com/office/drawing/2014/main" id="{6D23DAA3-59C7-A352-8728-D157F22D25EF}"/>
              </a:ext>
            </a:extLst>
          </p:cNvPr>
          <p:cNvSpPr>
            <a:spLocks noGrp="1"/>
          </p:cNvSpPr>
          <p:nvPr>
            <p:ph type="dgm" sz="quarter" idx="36" hasCustomPrompt="1"/>
          </p:nvPr>
        </p:nvSpPr>
        <p:spPr>
          <a:xfrm>
            <a:off x="2556050" y="2020781"/>
            <a:ext cx="3600" cy="4030662"/>
          </a:xfrm>
          <a:solidFill>
            <a:schemeClr val="bg1"/>
          </a:solidFill>
        </p:spPr>
        <p:txBody>
          <a:bodyPr/>
          <a:lstStyle>
            <a:lvl1pPr marL="0" indent="0">
              <a:buNone/>
              <a:defRPr/>
            </a:lvl1pPr>
          </a:lstStyle>
          <a:p>
            <a:r>
              <a:rPr lang="en-US" dirty="0"/>
              <a:t> </a:t>
            </a:r>
          </a:p>
        </p:txBody>
      </p:sp>
      <p:sp>
        <p:nvSpPr>
          <p:cNvPr id="37" name="SmartArt Placeholder 35">
            <a:extLst>
              <a:ext uri="{FF2B5EF4-FFF2-40B4-BE49-F238E27FC236}">
                <a16:creationId xmlns:a16="http://schemas.microsoft.com/office/drawing/2014/main" id="{D33DFC67-321E-4CFE-436A-CF6FA96BA7E4}"/>
              </a:ext>
            </a:extLst>
          </p:cNvPr>
          <p:cNvSpPr>
            <a:spLocks noGrp="1"/>
          </p:cNvSpPr>
          <p:nvPr>
            <p:ph type="dgm" sz="quarter" idx="37" hasCustomPrompt="1"/>
          </p:nvPr>
        </p:nvSpPr>
        <p:spPr>
          <a:xfrm flipH="1">
            <a:off x="4915948" y="2020781"/>
            <a:ext cx="3600" cy="4030662"/>
          </a:xfrm>
          <a:solidFill>
            <a:schemeClr val="bg1"/>
          </a:solidFill>
        </p:spPr>
        <p:txBody>
          <a:bodyPr/>
          <a:lstStyle>
            <a:lvl1pPr marL="0" indent="0">
              <a:buNone/>
              <a:defRPr/>
            </a:lvl1pPr>
          </a:lstStyle>
          <a:p>
            <a:r>
              <a:rPr lang="en-US" dirty="0"/>
              <a:t> </a:t>
            </a:r>
          </a:p>
        </p:txBody>
      </p:sp>
      <p:sp>
        <p:nvSpPr>
          <p:cNvPr id="38" name="SmartArt Placeholder 35">
            <a:extLst>
              <a:ext uri="{FF2B5EF4-FFF2-40B4-BE49-F238E27FC236}">
                <a16:creationId xmlns:a16="http://schemas.microsoft.com/office/drawing/2014/main" id="{A43CB924-4778-AEB3-1D6C-5B802CD043B0}"/>
              </a:ext>
            </a:extLst>
          </p:cNvPr>
          <p:cNvSpPr>
            <a:spLocks noGrp="1"/>
          </p:cNvSpPr>
          <p:nvPr>
            <p:ph type="dgm" sz="quarter" idx="38" hasCustomPrompt="1"/>
          </p:nvPr>
        </p:nvSpPr>
        <p:spPr>
          <a:xfrm>
            <a:off x="7275846" y="2020781"/>
            <a:ext cx="3600" cy="4030662"/>
          </a:xfrm>
          <a:solidFill>
            <a:schemeClr val="bg1"/>
          </a:solidFill>
        </p:spPr>
        <p:txBody>
          <a:bodyPr/>
          <a:lstStyle>
            <a:lvl1pPr marL="0" indent="0">
              <a:buNone/>
              <a:defRPr/>
            </a:lvl1pPr>
          </a:lstStyle>
          <a:p>
            <a:r>
              <a:rPr lang="en-US" dirty="0"/>
              <a:t> </a:t>
            </a:r>
          </a:p>
        </p:txBody>
      </p:sp>
      <p:sp>
        <p:nvSpPr>
          <p:cNvPr id="39" name="SmartArt Placeholder 35">
            <a:extLst>
              <a:ext uri="{FF2B5EF4-FFF2-40B4-BE49-F238E27FC236}">
                <a16:creationId xmlns:a16="http://schemas.microsoft.com/office/drawing/2014/main" id="{225723D6-9330-76F1-3F3B-6A582AC1C154}"/>
              </a:ext>
            </a:extLst>
          </p:cNvPr>
          <p:cNvSpPr>
            <a:spLocks noGrp="1"/>
          </p:cNvSpPr>
          <p:nvPr>
            <p:ph type="dgm" sz="quarter" idx="39" hasCustomPrompt="1"/>
          </p:nvPr>
        </p:nvSpPr>
        <p:spPr>
          <a:xfrm>
            <a:off x="9635744" y="2020781"/>
            <a:ext cx="3600" cy="4030662"/>
          </a:xfrm>
          <a:solidFill>
            <a:schemeClr val="bg1"/>
          </a:solidFill>
        </p:spPr>
        <p:txBody>
          <a:bodyPr/>
          <a:lstStyle>
            <a:lvl1pPr marL="0" indent="0">
              <a:buNone/>
              <a:defRPr/>
            </a:lvl1pPr>
          </a:lstStyle>
          <a:p>
            <a:r>
              <a:rPr lang="en-US" dirty="0"/>
              <a:t> </a:t>
            </a:r>
          </a:p>
        </p:txBody>
      </p:sp>
      <p:sp>
        <p:nvSpPr>
          <p:cNvPr id="14" name="Date Placeholder 13">
            <a:extLst>
              <a:ext uri="{FF2B5EF4-FFF2-40B4-BE49-F238E27FC236}">
                <a16:creationId xmlns:a16="http://schemas.microsoft.com/office/drawing/2014/main" id="{019C0555-55BD-32D2-B375-0C0BC6641F54}"/>
              </a:ext>
            </a:extLst>
          </p:cNvPr>
          <p:cNvSpPr>
            <a:spLocks noGrp="1"/>
          </p:cNvSpPr>
          <p:nvPr>
            <p:ph type="dt" sz="half" idx="40"/>
          </p:nvPr>
        </p:nvSpPr>
        <p:spPr/>
        <p:txBody>
          <a:bodyPr/>
          <a:lstStyle/>
          <a:p>
            <a:fld id="{DA23ABC7-F7D1-458D-8379-E93325B473CE}" type="datetime1">
              <a:rPr lang="en-US" smtClean="0"/>
              <a:t>3/20/2025</a:t>
            </a:fld>
            <a:endParaRPr lang="en-US" dirty="0"/>
          </a:p>
        </p:txBody>
      </p:sp>
      <p:sp>
        <p:nvSpPr>
          <p:cNvPr id="15" name="Footer Placeholder 14">
            <a:extLst>
              <a:ext uri="{FF2B5EF4-FFF2-40B4-BE49-F238E27FC236}">
                <a16:creationId xmlns:a16="http://schemas.microsoft.com/office/drawing/2014/main" id="{CAA8F600-C044-B2C2-407F-BE157F6651C1}"/>
              </a:ext>
            </a:extLst>
          </p:cNvPr>
          <p:cNvSpPr>
            <a:spLocks noGrp="1"/>
          </p:cNvSpPr>
          <p:nvPr>
            <p:ph type="ftr" sz="quarter" idx="41"/>
          </p:nvPr>
        </p:nvSpPr>
        <p:spPr/>
        <p:txBody>
          <a:bodyPr/>
          <a:lstStyle/>
          <a:p>
            <a:r>
              <a:rPr lang="en-US"/>
              <a:t>Insert footer text here</a:t>
            </a:r>
          </a:p>
        </p:txBody>
      </p:sp>
      <p:sp>
        <p:nvSpPr>
          <p:cNvPr id="16" name="Slide Number Placeholder 15">
            <a:extLst>
              <a:ext uri="{FF2B5EF4-FFF2-40B4-BE49-F238E27FC236}">
                <a16:creationId xmlns:a16="http://schemas.microsoft.com/office/drawing/2014/main" id="{04E7CD09-1595-ACE1-D22D-0DB2944898EF}"/>
              </a:ext>
            </a:extLst>
          </p:cNvPr>
          <p:cNvSpPr>
            <a:spLocks noGrp="1"/>
          </p:cNvSpPr>
          <p:nvPr>
            <p:ph type="sldNum" sz="quarter" idx="42"/>
          </p:nvPr>
        </p:nvSpPr>
        <p:spPr/>
        <p:txBody>
          <a:bodyPr/>
          <a:lstStyle/>
          <a:p>
            <a:fld id="{F1BC30E3-FFE5-4B91-AA19-87A149EBB9EE}" type="slidenum">
              <a:rPr lang="en-GB" smtClean="0"/>
              <a:pPr/>
              <a:t>‹#›</a:t>
            </a:fld>
            <a:endParaRPr lang="en-GB" dirty="0"/>
          </a:p>
        </p:txBody>
      </p:sp>
      <p:grpSp>
        <p:nvGrpSpPr>
          <p:cNvPr id="9" name="Group 4">
            <a:extLst>
              <a:ext uri="{FF2B5EF4-FFF2-40B4-BE49-F238E27FC236}">
                <a16:creationId xmlns:a16="http://schemas.microsoft.com/office/drawing/2014/main" id="{C73356B1-351A-A1D6-028F-C9736D731FF3}"/>
              </a:ext>
            </a:extLst>
          </p:cNvPr>
          <p:cNvGrpSpPr>
            <a:grpSpLocks noChangeAspect="1"/>
          </p:cNvGrpSpPr>
          <p:nvPr userDrawn="1"/>
        </p:nvGrpSpPr>
        <p:grpSpPr bwMode="black">
          <a:xfrm>
            <a:off x="11623900" y="6276977"/>
            <a:ext cx="346158" cy="355219"/>
            <a:chOff x="7110" y="4004"/>
            <a:chExt cx="191" cy="196"/>
          </a:xfrm>
        </p:grpSpPr>
        <p:sp>
          <p:nvSpPr>
            <p:cNvPr id="11" name="Freeform 5">
              <a:extLst>
                <a:ext uri="{FF2B5EF4-FFF2-40B4-BE49-F238E27FC236}">
                  <a16:creationId xmlns:a16="http://schemas.microsoft.com/office/drawing/2014/main" id="{DEE1F1DF-83E2-9910-8487-D0B14E0DA527}"/>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2" name="Freeform 6">
              <a:extLst>
                <a:ext uri="{FF2B5EF4-FFF2-40B4-BE49-F238E27FC236}">
                  <a16:creationId xmlns:a16="http://schemas.microsoft.com/office/drawing/2014/main" id="{86EFBE9B-F67C-6359-549F-FC22A1C483DC}"/>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CAEDED04-6A1F-9E39-1C85-4BA396FAFF11}"/>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66982410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Key Statement">
    <p:spTree>
      <p:nvGrpSpPr>
        <p:cNvPr id="1" name=""/>
        <p:cNvGrpSpPr/>
        <p:nvPr/>
      </p:nvGrpSpPr>
      <p:grpSpPr>
        <a:xfrm>
          <a:off x="0" y="0"/>
          <a:ext cx="0" cy="0"/>
          <a:chOff x="0" y="0"/>
          <a:chExt cx="0" cy="0"/>
        </a:xfrm>
      </p:grpSpPr>
      <p:pic>
        <p:nvPicPr>
          <p:cNvPr id="6" name="Picture 5" descr="A colorful circle on a black background&#10;&#10;Description automatically generated">
            <a:extLst>
              <a:ext uri="{FF2B5EF4-FFF2-40B4-BE49-F238E27FC236}">
                <a16:creationId xmlns:a16="http://schemas.microsoft.com/office/drawing/2014/main" id="{C39DD3F9-9341-288C-0536-DED981D0E40F}"/>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7" name="Text Placeholder 6">
            <a:extLst>
              <a:ext uri="{FF2B5EF4-FFF2-40B4-BE49-F238E27FC236}">
                <a16:creationId xmlns:a16="http://schemas.microsoft.com/office/drawing/2014/main" id="{B1F20FD9-346B-5423-9ECF-F0D4E362CCCE}"/>
              </a:ext>
            </a:extLst>
          </p:cNvPr>
          <p:cNvSpPr>
            <a:spLocks noGrp="1"/>
          </p:cNvSpPr>
          <p:nvPr>
            <p:ph type="body" sz="quarter" idx="13"/>
          </p:nvPr>
        </p:nvSpPr>
        <p:spPr>
          <a:xfrm>
            <a:off x="485774" y="1411287"/>
            <a:ext cx="11218863" cy="4638675"/>
          </a:xfrm>
        </p:spPr>
        <p:txBody>
          <a:bodyPr/>
          <a:lstStyle>
            <a:lvl1pPr marL="0" indent="0">
              <a:lnSpc>
                <a:spcPct val="85000"/>
              </a:lnSpc>
              <a:buNone/>
              <a:defRPr sz="8000" b="1">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Date Placeholder 11">
            <a:extLst>
              <a:ext uri="{FF2B5EF4-FFF2-40B4-BE49-F238E27FC236}">
                <a16:creationId xmlns:a16="http://schemas.microsoft.com/office/drawing/2014/main" id="{D2006E5E-EB55-C43F-A9B4-8DABEB5C2397}"/>
              </a:ext>
            </a:extLst>
          </p:cNvPr>
          <p:cNvSpPr>
            <a:spLocks noGrp="1"/>
          </p:cNvSpPr>
          <p:nvPr>
            <p:ph type="dt" sz="half" idx="14"/>
          </p:nvPr>
        </p:nvSpPr>
        <p:spPr/>
        <p:txBody>
          <a:bodyPr/>
          <a:lstStyle/>
          <a:p>
            <a:fld id="{E3FD8F32-F279-4432-8A58-F81E65857C65}" type="datetime1">
              <a:rPr lang="en-US" smtClean="0"/>
              <a:t>3/20/2025</a:t>
            </a:fld>
            <a:endParaRPr lang="en-US" dirty="0"/>
          </a:p>
        </p:txBody>
      </p:sp>
      <p:sp>
        <p:nvSpPr>
          <p:cNvPr id="13" name="Footer Placeholder 12">
            <a:extLst>
              <a:ext uri="{FF2B5EF4-FFF2-40B4-BE49-F238E27FC236}">
                <a16:creationId xmlns:a16="http://schemas.microsoft.com/office/drawing/2014/main" id="{445F7D0D-6905-1D3D-D30A-EBA5E1125CB7}"/>
              </a:ext>
            </a:extLst>
          </p:cNvPr>
          <p:cNvSpPr>
            <a:spLocks noGrp="1"/>
          </p:cNvSpPr>
          <p:nvPr>
            <p:ph type="ftr" sz="quarter" idx="15"/>
          </p:nvPr>
        </p:nvSpPr>
        <p:spPr/>
        <p:txBody>
          <a:bodyPr/>
          <a:lstStyle/>
          <a:p>
            <a:r>
              <a:rPr lang="en-US"/>
              <a:t>Insert footer text here</a:t>
            </a:r>
          </a:p>
        </p:txBody>
      </p:sp>
      <p:sp>
        <p:nvSpPr>
          <p:cNvPr id="14" name="Slide Number Placeholder 13">
            <a:extLst>
              <a:ext uri="{FF2B5EF4-FFF2-40B4-BE49-F238E27FC236}">
                <a16:creationId xmlns:a16="http://schemas.microsoft.com/office/drawing/2014/main" id="{97363F73-563F-BF23-4175-916ADF6ADD1B}"/>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8" name="Group 4">
            <a:extLst>
              <a:ext uri="{FF2B5EF4-FFF2-40B4-BE49-F238E27FC236}">
                <a16:creationId xmlns:a16="http://schemas.microsoft.com/office/drawing/2014/main" id="{05920F1D-0D06-535C-A00E-C9CA8D252741}"/>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88A16D72-94EE-8CC0-084C-EB87F8781A1C}"/>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E0BB2990-3047-821E-17D7-0DDDFF6CB30A}"/>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D3AEE2A3-1722-B883-C7FC-01A81806B299}"/>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415850199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Key Statement 2">
    <p:spTree>
      <p:nvGrpSpPr>
        <p:cNvPr id="1" name=""/>
        <p:cNvGrpSpPr/>
        <p:nvPr/>
      </p:nvGrpSpPr>
      <p:grpSpPr>
        <a:xfrm>
          <a:off x="0" y="0"/>
          <a:ext cx="0" cy="0"/>
          <a:chOff x="0" y="0"/>
          <a:chExt cx="0" cy="0"/>
        </a:xfrm>
      </p:grpSpPr>
      <p:pic>
        <p:nvPicPr>
          <p:cNvPr id="8" name="Picture 7" descr="A blurry image of a colorful light&#10;&#10;Description automatically generated">
            <a:extLst>
              <a:ext uri="{FF2B5EF4-FFF2-40B4-BE49-F238E27FC236}">
                <a16:creationId xmlns:a16="http://schemas.microsoft.com/office/drawing/2014/main" id="{BFF9BC5C-A44C-B902-3ACE-C29AC4CE3E4C}"/>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7" name="Text Placeholder 6">
            <a:extLst>
              <a:ext uri="{FF2B5EF4-FFF2-40B4-BE49-F238E27FC236}">
                <a16:creationId xmlns:a16="http://schemas.microsoft.com/office/drawing/2014/main" id="{B1F20FD9-346B-5423-9ECF-F0D4E362CCCE}"/>
              </a:ext>
            </a:extLst>
          </p:cNvPr>
          <p:cNvSpPr>
            <a:spLocks noGrp="1"/>
          </p:cNvSpPr>
          <p:nvPr>
            <p:ph type="body" sz="quarter" idx="13"/>
          </p:nvPr>
        </p:nvSpPr>
        <p:spPr>
          <a:xfrm>
            <a:off x="485774" y="1411287"/>
            <a:ext cx="11218863" cy="4638675"/>
          </a:xfrm>
        </p:spPr>
        <p:txBody>
          <a:bodyPr/>
          <a:lstStyle>
            <a:lvl1pPr marL="0" indent="0">
              <a:lnSpc>
                <a:spcPct val="85000"/>
              </a:lnSpc>
              <a:buNone/>
              <a:defRPr sz="8000" b="1">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Date Placeholder 16">
            <a:extLst>
              <a:ext uri="{FF2B5EF4-FFF2-40B4-BE49-F238E27FC236}">
                <a16:creationId xmlns:a16="http://schemas.microsoft.com/office/drawing/2014/main" id="{81B29507-2BB1-EC71-EE9B-8A9EE3F01E0A}"/>
              </a:ext>
            </a:extLst>
          </p:cNvPr>
          <p:cNvSpPr>
            <a:spLocks noGrp="1"/>
          </p:cNvSpPr>
          <p:nvPr>
            <p:ph type="dt" sz="half" idx="14"/>
          </p:nvPr>
        </p:nvSpPr>
        <p:spPr/>
        <p:txBody>
          <a:bodyPr/>
          <a:lstStyle/>
          <a:p>
            <a:fld id="{26DF6730-D992-44FA-AE6C-4CBAE491A1A2}" type="datetime1">
              <a:rPr lang="en-US" smtClean="0"/>
              <a:t>3/20/2025</a:t>
            </a:fld>
            <a:endParaRPr lang="en-US" dirty="0"/>
          </a:p>
        </p:txBody>
      </p:sp>
      <p:sp>
        <p:nvSpPr>
          <p:cNvPr id="18" name="Footer Placeholder 17">
            <a:extLst>
              <a:ext uri="{FF2B5EF4-FFF2-40B4-BE49-F238E27FC236}">
                <a16:creationId xmlns:a16="http://schemas.microsoft.com/office/drawing/2014/main" id="{E046374F-F6C3-5157-DBE0-F11F0D83F934}"/>
              </a:ext>
            </a:extLst>
          </p:cNvPr>
          <p:cNvSpPr>
            <a:spLocks noGrp="1"/>
          </p:cNvSpPr>
          <p:nvPr>
            <p:ph type="ftr" sz="quarter" idx="15"/>
          </p:nvPr>
        </p:nvSpPr>
        <p:spPr/>
        <p:txBody>
          <a:bodyPr/>
          <a:lstStyle/>
          <a:p>
            <a:r>
              <a:rPr lang="en-US"/>
              <a:t>Insert footer text here</a:t>
            </a:r>
          </a:p>
        </p:txBody>
      </p:sp>
      <p:sp>
        <p:nvSpPr>
          <p:cNvPr id="19" name="Slide Number Placeholder 18">
            <a:extLst>
              <a:ext uri="{FF2B5EF4-FFF2-40B4-BE49-F238E27FC236}">
                <a16:creationId xmlns:a16="http://schemas.microsoft.com/office/drawing/2014/main" id="{C71B9A51-27B6-2F80-3AE9-7FB159956105}"/>
              </a:ext>
            </a:extLst>
          </p:cNvPr>
          <p:cNvSpPr>
            <a:spLocks noGrp="1"/>
          </p:cNvSpPr>
          <p:nvPr>
            <p:ph type="sldNum" sz="quarter" idx="16"/>
          </p:nvPr>
        </p:nvSpPr>
        <p:spPr/>
        <p:txBody>
          <a:bodyPr/>
          <a:lstStyle/>
          <a:p>
            <a:fld id="{F1BC30E3-FFE5-4B91-AA19-87A149EBB9EE}" type="slidenum">
              <a:rPr lang="en-GB" smtClean="0"/>
              <a:pPr/>
              <a:t>‹#›</a:t>
            </a:fld>
            <a:endParaRPr lang="en-GB" dirty="0"/>
          </a:p>
        </p:txBody>
      </p:sp>
      <p:grpSp>
        <p:nvGrpSpPr>
          <p:cNvPr id="6" name="Group 4">
            <a:extLst>
              <a:ext uri="{FF2B5EF4-FFF2-40B4-BE49-F238E27FC236}">
                <a16:creationId xmlns:a16="http://schemas.microsoft.com/office/drawing/2014/main" id="{2C0D9E54-A379-A966-154D-4362D29B3307}"/>
              </a:ext>
            </a:extLst>
          </p:cNvPr>
          <p:cNvGrpSpPr>
            <a:grpSpLocks noChangeAspect="1"/>
          </p:cNvGrpSpPr>
          <p:nvPr userDrawn="1"/>
        </p:nvGrpSpPr>
        <p:grpSpPr bwMode="black">
          <a:xfrm>
            <a:off x="11623900" y="6276977"/>
            <a:ext cx="346158" cy="355219"/>
            <a:chOff x="7110" y="4004"/>
            <a:chExt cx="191" cy="196"/>
          </a:xfrm>
        </p:grpSpPr>
        <p:sp>
          <p:nvSpPr>
            <p:cNvPr id="9" name="Freeform 5">
              <a:extLst>
                <a:ext uri="{FF2B5EF4-FFF2-40B4-BE49-F238E27FC236}">
                  <a16:creationId xmlns:a16="http://schemas.microsoft.com/office/drawing/2014/main" id="{19CE3A53-E53C-AAAA-CD1C-C8F1C56FA3B8}"/>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6">
              <a:extLst>
                <a:ext uri="{FF2B5EF4-FFF2-40B4-BE49-F238E27FC236}">
                  <a16:creationId xmlns:a16="http://schemas.microsoft.com/office/drawing/2014/main" id="{A3FDBF06-36FA-A0E2-B3E6-78DF2439777C}"/>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1" name="Freeform 7">
              <a:extLst>
                <a:ext uri="{FF2B5EF4-FFF2-40B4-BE49-F238E27FC236}">
                  <a16:creationId xmlns:a16="http://schemas.microsoft.com/office/drawing/2014/main" id="{584168FE-6E03-EFEE-BF63-87C62DF46A2F}"/>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03923741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Quote and Full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86086DA-FAB4-D672-5D3E-0B069D2B24E1}"/>
              </a:ext>
              <a:ext uri="{C183D7F6-B498-43B3-948B-1728B52AA6E4}">
                <adec:decorative xmlns:adec="http://schemas.microsoft.com/office/drawing/2017/decorative" val="1"/>
              </a:ext>
            </a:extLst>
          </p:cNvPr>
          <p:cNvSpPr/>
          <p:nvPr userDrawn="1"/>
        </p:nvSpPr>
        <p:spPr>
          <a:xfrm>
            <a:off x="0" y="0"/>
            <a:ext cx="8386354" cy="6858000"/>
          </a:xfrm>
          <a:prstGeom prst="rect">
            <a:avLst/>
          </a:prstGeom>
          <a:gradFill flip="none" rotWithShape="1">
            <a:gsLst>
              <a:gs pos="0">
                <a:schemeClr val="tx1">
                  <a:lumMod val="0"/>
                  <a:alpha val="0"/>
                </a:schemeClr>
              </a:gs>
              <a:gs pos="95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sp>
        <p:nvSpPr>
          <p:cNvPr id="7" name="Text Placeholder 9">
            <a:extLst>
              <a:ext uri="{FF2B5EF4-FFF2-40B4-BE49-F238E27FC236}">
                <a16:creationId xmlns:a16="http://schemas.microsoft.com/office/drawing/2014/main" id="{4BA46848-8969-3428-7E66-3827EB17DC5A}"/>
              </a:ext>
            </a:extLst>
          </p:cNvPr>
          <p:cNvSpPr>
            <a:spLocks noGrp="1"/>
          </p:cNvSpPr>
          <p:nvPr>
            <p:ph type="body" sz="quarter" idx="13" hasCustomPrompt="1"/>
          </p:nvPr>
        </p:nvSpPr>
        <p:spPr>
          <a:xfrm>
            <a:off x="864959" y="4980757"/>
            <a:ext cx="3445104" cy="193899"/>
          </a:xfrm>
        </p:spPr>
        <p:txBody>
          <a:bodyPr>
            <a:spAutoFit/>
          </a:bodyPr>
          <a:lstStyle>
            <a:lvl1pPr marL="0" indent="0">
              <a:lnSpc>
                <a:spcPct val="90000"/>
              </a:lnSpc>
              <a:buNone/>
              <a:defRPr sz="1400" b="1" i="0">
                <a:solidFill>
                  <a:schemeClr val="tx2"/>
                </a:solidFill>
                <a:latin typeface="+mn-lt"/>
              </a:defRPr>
            </a:lvl1pPr>
          </a:lstStyle>
          <a:p>
            <a:pPr lvl="0"/>
            <a:r>
              <a:rPr lang="en-GB" dirty="0"/>
              <a:t>Name</a:t>
            </a:r>
            <a:endParaRPr lang="en-US" dirty="0"/>
          </a:p>
        </p:txBody>
      </p:sp>
      <p:sp>
        <p:nvSpPr>
          <p:cNvPr id="8" name="Text Placeholder 9">
            <a:extLst>
              <a:ext uri="{FF2B5EF4-FFF2-40B4-BE49-F238E27FC236}">
                <a16:creationId xmlns:a16="http://schemas.microsoft.com/office/drawing/2014/main" id="{78B5CC24-699C-7858-0807-40619F0D533F}"/>
              </a:ext>
            </a:extLst>
          </p:cNvPr>
          <p:cNvSpPr>
            <a:spLocks noGrp="1"/>
          </p:cNvSpPr>
          <p:nvPr>
            <p:ph type="body" sz="quarter" idx="14" hasCustomPrompt="1"/>
          </p:nvPr>
        </p:nvSpPr>
        <p:spPr>
          <a:xfrm>
            <a:off x="864961" y="5184857"/>
            <a:ext cx="3445104" cy="153888"/>
          </a:xfrm>
        </p:spPr>
        <p:txBody>
          <a:bodyPr wrap="square">
            <a:spAutoFit/>
          </a:bodyPr>
          <a:lstStyle>
            <a:lvl1pPr marL="0" indent="0">
              <a:buNone/>
              <a:defRPr sz="1000" b="0" i="0">
                <a:solidFill>
                  <a:schemeClr val="bg1"/>
                </a:solidFill>
                <a:latin typeface="+mn-lt"/>
              </a:defRPr>
            </a:lvl1pPr>
          </a:lstStyle>
          <a:p>
            <a:pPr lvl="0"/>
            <a:r>
              <a:rPr lang="en-GB" dirty="0"/>
              <a:t>Job title</a:t>
            </a:r>
            <a:endParaRPr lang="en-US" dirty="0"/>
          </a:p>
        </p:txBody>
      </p:sp>
      <p:sp>
        <p:nvSpPr>
          <p:cNvPr id="18" name="Date Placeholder 17">
            <a:extLst>
              <a:ext uri="{FF2B5EF4-FFF2-40B4-BE49-F238E27FC236}">
                <a16:creationId xmlns:a16="http://schemas.microsoft.com/office/drawing/2014/main" id="{DFFEAF1E-587A-2BBD-24CD-BAC3592390EE}"/>
              </a:ext>
            </a:extLst>
          </p:cNvPr>
          <p:cNvSpPr>
            <a:spLocks noGrp="1"/>
          </p:cNvSpPr>
          <p:nvPr>
            <p:ph type="dt" sz="half" idx="31"/>
          </p:nvPr>
        </p:nvSpPr>
        <p:spPr/>
        <p:txBody>
          <a:bodyPr/>
          <a:lstStyle/>
          <a:p>
            <a:fld id="{B4BF55FC-51F2-4183-8D9E-66AF05973F62}" type="datetime1">
              <a:rPr lang="en-US" smtClean="0"/>
              <a:t>3/20/2025</a:t>
            </a:fld>
            <a:endParaRPr lang="en-US" dirty="0"/>
          </a:p>
        </p:txBody>
      </p:sp>
      <p:sp>
        <p:nvSpPr>
          <p:cNvPr id="21" name="Footer Placeholder 20">
            <a:extLst>
              <a:ext uri="{FF2B5EF4-FFF2-40B4-BE49-F238E27FC236}">
                <a16:creationId xmlns:a16="http://schemas.microsoft.com/office/drawing/2014/main" id="{7C22E0FE-1715-0380-EFE7-5D520713B07F}"/>
              </a:ext>
            </a:extLst>
          </p:cNvPr>
          <p:cNvSpPr>
            <a:spLocks noGrp="1"/>
          </p:cNvSpPr>
          <p:nvPr>
            <p:ph type="ftr" sz="quarter" idx="32"/>
          </p:nvPr>
        </p:nvSpPr>
        <p:spPr/>
        <p:txBody>
          <a:bodyPr/>
          <a:lstStyle/>
          <a:p>
            <a:r>
              <a:rPr lang="en-US"/>
              <a:t>Insert footer text here</a:t>
            </a:r>
          </a:p>
        </p:txBody>
      </p:sp>
      <p:sp>
        <p:nvSpPr>
          <p:cNvPr id="22" name="Slide Number Placeholder 21">
            <a:extLst>
              <a:ext uri="{FF2B5EF4-FFF2-40B4-BE49-F238E27FC236}">
                <a16:creationId xmlns:a16="http://schemas.microsoft.com/office/drawing/2014/main" id="{5820BCA4-5D74-8EE6-4914-C7C86F87E378}"/>
              </a:ext>
              <a:ext uri="{C183D7F6-B498-43B3-948B-1728B52AA6E4}">
                <adec:decorative xmlns:adec="http://schemas.microsoft.com/office/drawing/2017/decorative" val="0"/>
              </a:ext>
            </a:extLst>
          </p:cNvPr>
          <p:cNvSpPr>
            <a:spLocks noGrp="1"/>
          </p:cNvSpPr>
          <p:nvPr>
            <p:ph type="sldNum" sz="quarter" idx="33"/>
          </p:nvPr>
        </p:nvSpPr>
        <p:spPr/>
        <p:txBody>
          <a:bodyPr/>
          <a:lstStyle/>
          <a:p>
            <a:fld id="{F1BC30E3-FFE5-4B91-AA19-87A149EBB9EE}" type="slidenum">
              <a:rPr lang="en-GB" smtClean="0"/>
              <a:pPr/>
              <a:t>‹#›</a:t>
            </a:fld>
            <a:endParaRPr lang="en-GB" dirty="0"/>
          </a:p>
        </p:txBody>
      </p:sp>
      <p:sp>
        <p:nvSpPr>
          <p:cNvPr id="4" name="Text Placeholder 23">
            <a:extLst>
              <a:ext uri="{FF2B5EF4-FFF2-40B4-BE49-F238E27FC236}">
                <a16:creationId xmlns:a16="http://schemas.microsoft.com/office/drawing/2014/main" id="{E82A0447-0820-5F05-7D32-3BE15F194869}"/>
              </a:ext>
              <a:ext uri="{C183D7F6-B498-43B3-948B-1728B52AA6E4}">
                <adec:decorative xmlns:adec="http://schemas.microsoft.com/office/drawing/2017/decorative" val="0"/>
              </a:ext>
            </a:extLst>
          </p:cNvPr>
          <p:cNvSpPr>
            <a:spLocks noGrp="1"/>
          </p:cNvSpPr>
          <p:nvPr>
            <p:ph type="body" sz="quarter" idx="26" hasCustomPrompt="1"/>
          </p:nvPr>
        </p:nvSpPr>
        <p:spPr>
          <a:xfrm>
            <a:off x="772884" y="358916"/>
            <a:ext cx="2023892" cy="1419083"/>
          </a:xfrm>
        </p:spPr>
        <p:txBody>
          <a:bodyPr anchor="t"/>
          <a:lstStyle>
            <a:lvl1pPr marL="0" indent="0">
              <a:spcBef>
                <a:spcPts val="0"/>
              </a:spcBef>
              <a:spcAft>
                <a:spcPts val="0"/>
              </a:spcAft>
              <a:buNone/>
              <a:defRPr sz="19200" b="0" i="0">
                <a:solidFill>
                  <a:schemeClr val="tx2"/>
                </a:solidFill>
                <a:latin typeface="Georgia Pro" panose="02040502050405020303" pitchFamily="18" charset="0"/>
              </a:defRPr>
            </a:lvl1pPr>
          </a:lstStyle>
          <a:p>
            <a:pPr lvl="0"/>
            <a:r>
              <a:rPr lang="en-GB" dirty="0"/>
              <a:t>“</a:t>
            </a:r>
          </a:p>
        </p:txBody>
      </p:sp>
      <p:sp>
        <p:nvSpPr>
          <p:cNvPr id="5" name="Text Placeholder 23">
            <a:extLst>
              <a:ext uri="{FF2B5EF4-FFF2-40B4-BE49-F238E27FC236}">
                <a16:creationId xmlns:a16="http://schemas.microsoft.com/office/drawing/2014/main" id="{8A771E8A-8B2A-ED69-3AEC-E5AEDB16F0EE}"/>
              </a:ext>
              <a:ext uri="{C183D7F6-B498-43B3-948B-1728B52AA6E4}">
                <adec:decorative xmlns:adec="http://schemas.microsoft.com/office/drawing/2017/decorative" val="0"/>
              </a:ext>
            </a:extLst>
          </p:cNvPr>
          <p:cNvSpPr>
            <a:spLocks noGrp="1"/>
          </p:cNvSpPr>
          <p:nvPr>
            <p:ph type="body" sz="quarter" idx="25" hasCustomPrompt="1"/>
          </p:nvPr>
        </p:nvSpPr>
        <p:spPr>
          <a:xfrm>
            <a:off x="864959" y="1958113"/>
            <a:ext cx="7524979" cy="2721927"/>
          </a:xfrm>
        </p:spPr>
        <p:txBody>
          <a:bodyPr/>
          <a:lstStyle>
            <a:lvl1pPr marL="0" indent="0">
              <a:buNone/>
              <a:defRPr sz="4800" b="0" i="0">
                <a:latin typeface="Georgia Pro" panose="02040502050405020303" pitchFamily="18" charset="0"/>
              </a:defRPr>
            </a:lvl1pPr>
          </a:lstStyle>
          <a:p>
            <a:pPr lvl="0"/>
            <a:r>
              <a:rPr lang="en-GB" dirty="0"/>
              <a:t>Quote goes here.</a:t>
            </a:r>
          </a:p>
        </p:txBody>
      </p:sp>
      <p:sp>
        <p:nvSpPr>
          <p:cNvPr id="15" name="SmartArt Placeholder 13">
            <a:extLst>
              <a:ext uri="{FF2B5EF4-FFF2-40B4-BE49-F238E27FC236}">
                <a16:creationId xmlns:a16="http://schemas.microsoft.com/office/drawing/2014/main" id="{C17B20F9-AA7C-A405-6236-9619CB287E6A}"/>
              </a:ext>
              <a:ext uri="{C183D7F6-B498-43B3-948B-1728B52AA6E4}">
                <adec:decorative xmlns:adec="http://schemas.microsoft.com/office/drawing/2017/decorative" val="0"/>
              </a:ext>
            </a:extLst>
          </p:cNvPr>
          <p:cNvSpPr>
            <a:spLocks noGrp="1"/>
          </p:cNvSpPr>
          <p:nvPr>
            <p:ph type="dgm" sz="quarter" idx="34"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7" name="SmartArt Placeholder 14">
            <a:extLst>
              <a:ext uri="{FF2B5EF4-FFF2-40B4-BE49-F238E27FC236}">
                <a16:creationId xmlns:a16="http://schemas.microsoft.com/office/drawing/2014/main" id="{273647F7-B9AC-34AD-37A2-51B8AB0D5811}"/>
              </a:ext>
              <a:ext uri="{C183D7F6-B498-43B3-948B-1728B52AA6E4}">
                <adec:decorative xmlns:adec="http://schemas.microsoft.com/office/drawing/2017/decorative" val="0"/>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1005848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Video">
    <p:spTree>
      <p:nvGrpSpPr>
        <p:cNvPr id="1" name=""/>
        <p:cNvGrpSpPr/>
        <p:nvPr/>
      </p:nvGrpSpPr>
      <p:grpSpPr>
        <a:xfrm>
          <a:off x="0" y="0"/>
          <a:ext cx="0" cy="0"/>
          <a:chOff x="0" y="0"/>
          <a:chExt cx="0" cy="0"/>
        </a:xfrm>
      </p:grpSpPr>
      <p:sp>
        <p:nvSpPr>
          <p:cNvPr id="7" name="Media Placeholder 6">
            <a:extLst>
              <a:ext uri="{FF2B5EF4-FFF2-40B4-BE49-F238E27FC236}">
                <a16:creationId xmlns:a16="http://schemas.microsoft.com/office/drawing/2014/main" id="{04648CD8-B307-812B-5BD0-91AA365C73D1}"/>
              </a:ext>
            </a:extLst>
          </p:cNvPr>
          <p:cNvSpPr>
            <a:spLocks noGrp="1"/>
          </p:cNvSpPr>
          <p:nvPr>
            <p:ph type="media" sz="quarter" idx="13"/>
          </p:nvPr>
        </p:nvSpPr>
        <p:spPr>
          <a:xfrm>
            <a:off x="0" y="0"/>
            <a:ext cx="12192000" cy="6858000"/>
          </a:xfrm>
        </p:spPr>
        <p:txBody>
          <a:bodyPr/>
          <a:lstStyle/>
          <a:p>
            <a:r>
              <a:rPr lang="en-GB"/>
              <a:t>Click icon to add media</a:t>
            </a:r>
            <a:endParaRPr lang="en-US"/>
          </a:p>
        </p:txBody>
      </p:sp>
      <p:sp>
        <p:nvSpPr>
          <p:cNvPr id="4" name="Date Placeholder 8">
            <a:extLst>
              <a:ext uri="{FF2B5EF4-FFF2-40B4-BE49-F238E27FC236}">
                <a16:creationId xmlns:a16="http://schemas.microsoft.com/office/drawing/2014/main" id="{2B2A75B8-AC69-234D-6453-3F51196FB90B}"/>
              </a:ext>
            </a:extLst>
          </p:cNvPr>
          <p:cNvSpPr>
            <a:spLocks noGrp="1"/>
          </p:cNvSpPr>
          <p:nvPr>
            <p:ph type="dt" sz="half" idx="10"/>
          </p:nvPr>
        </p:nvSpPr>
        <p:spPr>
          <a:xfrm>
            <a:off x="994845" y="6437115"/>
            <a:ext cx="1275686" cy="123111"/>
          </a:xfrm>
        </p:spPr>
        <p:txBody>
          <a:bodyPr/>
          <a:lstStyle/>
          <a:p>
            <a:fld id="{652BD6B2-147A-4042-9CBA-A712275A0170}" type="datetime1">
              <a:rPr lang="en-US" smtClean="0"/>
              <a:t>3/20/2025</a:t>
            </a:fld>
            <a:endParaRPr lang="en-US" dirty="0"/>
          </a:p>
        </p:txBody>
      </p:sp>
      <p:sp>
        <p:nvSpPr>
          <p:cNvPr id="5" name="Footer Placeholder 9">
            <a:extLst>
              <a:ext uri="{FF2B5EF4-FFF2-40B4-BE49-F238E27FC236}">
                <a16:creationId xmlns:a16="http://schemas.microsoft.com/office/drawing/2014/main" id="{D1F90C88-74CB-BCA1-B76D-286F3EBEEED3}"/>
              </a:ext>
            </a:extLst>
          </p:cNvPr>
          <p:cNvSpPr>
            <a:spLocks noGrp="1"/>
          </p:cNvSpPr>
          <p:nvPr>
            <p:ph type="ftr" sz="quarter" idx="11"/>
          </p:nvPr>
        </p:nvSpPr>
        <p:spPr>
          <a:xfrm>
            <a:off x="2270531" y="6437115"/>
            <a:ext cx="3825470" cy="123111"/>
          </a:xfrm>
        </p:spPr>
        <p:txBody>
          <a:bodyPr/>
          <a:lstStyle/>
          <a:p>
            <a:r>
              <a:rPr lang="en-US"/>
              <a:t>Insert footer text here</a:t>
            </a:r>
          </a:p>
        </p:txBody>
      </p:sp>
      <p:sp>
        <p:nvSpPr>
          <p:cNvPr id="6" name="Slide Number Placeholder 10">
            <a:extLst>
              <a:ext uri="{FF2B5EF4-FFF2-40B4-BE49-F238E27FC236}">
                <a16:creationId xmlns:a16="http://schemas.microsoft.com/office/drawing/2014/main" id="{85104006-7F28-1301-537B-8A442233737F}"/>
              </a:ext>
            </a:extLst>
          </p:cNvPr>
          <p:cNvSpPr>
            <a:spLocks noGrp="1"/>
          </p:cNvSpPr>
          <p:nvPr>
            <p:ph type="sldNum" sz="quarter" idx="12"/>
          </p:nvPr>
        </p:nvSpPr>
        <p:spPr>
          <a:xfrm>
            <a:off x="485747" y="6437115"/>
            <a:ext cx="509098" cy="123111"/>
          </a:xfrm>
        </p:spPr>
        <p:txBody>
          <a:bodyPr/>
          <a:lstStyle/>
          <a:p>
            <a:fld id="{F1BC30E3-FFE5-4B91-AA19-87A149EBB9EE}" type="slidenum">
              <a:rPr lang="en-GB" smtClean="0"/>
              <a:pPr/>
              <a:t>‹#›</a:t>
            </a:fld>
            <a:endParaRPr lang="en-GB" dirty="0"/>
          </a:p>
        </p:txBody>
      </p:sp>
      <p:sp>
        <p:nvSpPr>
          <p:cNvPr id="12" name="SmartArt Placeholder 13">
            <a:extLst>
              <a:ext uri="{FF2B5EF4-FFF2-40B4-BE49-F238E27FC236}">
                <a16:creationId xmlns:a16="http://schemas.microsoft.com/office/drawing/2014/main" id="{C1050600-C16E-B87E-A2FD-AE302C51009E}"/>
              </a:ext>
            </a:extLst>
          </p:cNvPr>
          <p:cNvSpPr>
            <a:spLocks noGrp="1"/>
          </p:cNvSpPr>
          <p:nvPr>
            <p:ph type="dgm" sz="quarter" idx="28" hasCustomPrompt="1"/>
          </p:nvPr>
        </p:nvSpPr>
        <p:spPr bwMode="black">
          <a:xfrm>
            <a:off x="11623900" y="6276977"/>
            <a:ext cx="346158" cy="126864"/>
          </a:xfrm>
          <a:custGeom>
            <a:avLst/>
            <a:gdLst>
              <a:gd name="connsiteX0" fmla="*/ 346158 w 346158"/>
              <a:gd name="connsiteY0" fmla="*/ 0 h 126864"/>
              <a:gd name="connsiteX1" fmla="*/ 346158 w 346158"/>
              <a:gd name="connsiteY1" fmla="*/ 65245 h 126864"/>
              <a:gd name="connsiteX2" fmla="*/ 0 w 346158"/>
              <a:gd name="connsiteY2" fmla="*/ 126864 h 126864"/>
            </a:gdLst>
            <a:ahLst/>
            <a:cxnLst>
              <a:cxn ang="0">
                <a:pos x="connsiteX0" y="connsiteY0"/>
              </a:cxn>
              <a:cxn ang="0">
                <a:pos x="connsiteX1" y="connsiteY1"/>
              </a:cxn>
              <a:cxn ang="0">
                <a:pos x="connsiteX2" y="connsiteY2"/>
              </a:cxn>
            </a:cxnLst>
            <a:rect l="l" t="t" r="r" b="b"/>
            <a:pathLst>
              <a:path w="346158" h="126864">
                <a:moveTo>
                  <a:pt x="346158" y="0"/>
                </a:moveTo>
                <a:lnTo>
                  <a:pt x="346158" y="65245"/>
                </a:lnTo>
                <a:lnTo>
                  <a:pt x="0" y="126864"/>
                </a:lnTo>
                <a:close/>
              </a:path>
            </a:pathLst>
          </a:custGeom>
          <a:solidFill>
            <a:schemeClr val="tx2"/>
          </a:solidFill>
        </p:spPr>
        <p:txBody>
          <a:bodyPr wrap="square">
            <a:noAutofit/>
          </a:bodyPr>
          <a:lstStyle>
            <a:lvl1pPr marL="0" indent="0">
              <a:buFont typeface="Arial" panose="020B0604020202020204" pitchFamily="34" charset="0"/>
              <a:buNone/>
              <a:defRPr sz="800"/>
            </a:lvl1pPr>
          </a:lstStyle>
          <a:p>
            <a:r>
              <a:rPr lang="en-US" dirty="0"/>
              <a:t> </a:t>
            </a:r>
          </a:p>
        </p:txBody>
      </p:sp>
      <p:sp>
        <p:nvSpPr>
          <p:cNvPr id="13" name="SmartArt Placeholder 14">
            <a:extLst>
              <a:ext uri="{FF2B5EF4-FFF2-40B4-BE49-F238E27FC236}">
                <a16:creationId xmlns:a16="http://schemas.microsoft.com/office/drawing/2014/main" id="{2358EBAA-AAE1-278D-A8F7-2D66E11CDE43}"/>
              </a:ext>
            </a:extLst>
          </p:cNvPr>
          <p:cNvSpPr>
            <a:spLocks noGrp="1"/>
          </p:cNvSpPr>
          <p:nvPr>
            <p:ph type="dgm" sz="quarter" idx="29" hasCustomPrompt="1"/>
          </p:nvPr>
        </p:nvSpPr>
        <p:spPr bwMode="black">
          <a:xfrm>
            <a:off x="11625712" y="6456399"/>
            <a:ext cx="291788" cy="175797"/>
          </a:xfrm>
          <a:custGeom>
            <a:avLst/>
            <a:gdLst>
              <a:gd name="connsiteX0" fmla="*/ 117803 w 291788"/>
              <a:gd name="connsiteY0" fmla="*/ 0 h 175797"/>
              <a:gd name="connsiteX1" fmla="*/ 175798 w 291788"/>
              <a:gd name="connsiteY1" fmla="*/ 0 h 175797"/>
              <a:gd name="connsiteX2" fmla="*/ 204796 w 291788"/>
              <a:gd name="connsiteY2" fmla="*/ 57995 h 175797"/>
              <a:gd name="connsiteX3" fmla="*/ 233793 w 291788"/>
              <a:gd name="connsiteY3" fmla="*/ 0 h 175797"/>
              <a:gd name="connsiteX4" fmla="*/ 291788 w 291788"/>
              <a:gd name="connsiteY4" fmla="*/ 0 h 175797"/>
              <a:gd name="connsiteX5" fmla="*/ 230168 w 291788"/>
              <a:gd name="connsiteY5" fmla="*/ 105116 h 175797"/>
              <a:gd name="connsiteX6" fmla="*/ 230168 w 291788"/>
              <a:gd name="connsiteY6" fmla="*/ 175797 h 175797"/>
              <a:gd name="connsiteX7" fmla="*/ 177610 w 291788"/>
              <a:gd name="connsiteY7" fmla="*/ 175797 h 175797"/>
              <a:gd name="connsiteX8" fmla="*/ 177610 w 291788"/>
              <a:gd name="connsiteY8" fmla="*/ 105116 h 175797"/>
              <a:gd name="connsiteX9" fmla="*/ 0 w 291788"/>
              <a:gd name="connsiteY9" fmla="*/ 0 h 175797"/>
              <a:gd name="connsiteX10" fmla="*/ 99679 w 291788"/>
              <a:gd name="connsiteY10" fmla="*/ 0 h 175797"/>
              <a:gd name="connsiteX11" fmla="*/ 123240 w 291788"/>
              <a:gd name="connsiteY11" fmla="*/ 39872 h 175797"/>
              <a:gd name="connsiteX12" fmla="*/ 54370 w 291788"/>
              <a:gd name="connsiteY12" fmla="*/ 39872 h 175797"/>
              <a:gd name="connsiteX13" fmla="*/ 54370 w 291788"/>
              <a:gd name="connsiteY13" fmla="*/ 68869 h 175797"/>
              <a:gd name="connsiteX14" fmla="*/ 117802 w 291788"/>
              <a:gd name="connsiteY14" fmla="*/ 68869 h 175797"/>
              <a:gd name="connsiteX15" fmla="*/ 117802 w 291788"/>
              <a:gd name="connsiteY15" fmla="*/ 105116 h 175797"/>
              <a:gd name="connsiteX16" fmla="*/ 54370 w 291788"/>
              <a:gd name="connsiteY16" fmla="*/ 105116 h 175797"/>
              <a:gd name="connsiteX17" fmla="*/ 54370 w 291788"/>
              <a:gd name="connsiteY17" fmla="*/ 134113 h 175797"/>
              <a:gd name="connsiteX18" fmla="*/ 141363 w 291788"/>
              <a:gd name="connsiteY18" fmla="*/ 134113 h 175797"/>
              <a:gd name="connsiteX19" fmla="*/ 141363 w 291788"/>
              <a:gd name="connsiteY19" fmla="*/ 175797 h 175797"/>
              <a:gd name="connsiteX20" fmla="*/ 0 w 291788"/>
              <a:gd name="connsiteY20" fmla="*/ 175797 h 175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1788" h="175797">
                <a:moveTo>
                  <a:pt x="117803" y="0"/>
                </a:moveTo>
                <a:lnTo>
                  <a:pt x="175798" y="0"/>
                </a:lnTo>
                <a:lnTo>
                  <a:pt x="204796" y="57995"/>
                </a:lnTo>
                <a:lnTo>
                  <a:pt x="233793" y="0"/>
                </a:lnTo>
                <a:lnTo>
                  <a:pt x="291788" y="0"/>
                </a:lnTo>
                <a:lnTo>
                  <a:pt x="230168" y="105116"/>
                </a:lnTo>
                <a:lnTo>
                  <a:pt x="230168" y="175797"/>
                </a:lnTo>
                <a:lnTo>
                  <a:pt x="177610" y="175797"/>
                </a:lnTo>
                <a:lnTo>
                  <a:pt x="177610" y="105116"/>
                </a:lnTo>
                <a:close/>
                <a:moveTo>
                  <a:pt x="0" y="0"/>
                </a:moveTo>
                <a:lnTo>
                  <a:pt x="99679" y="0"/>
                </a:lnTo>
                <a:lnTo>
                  <a:pt x="123240" y="39872"/>
                </a:lnTo>
                <a:lnTo>
                  <a:pt x="54370" y="39872"/>
                </a:lnTo>
                <a:lnTo>
                  <a:pt x="54370" y="68869"/>
                </a:lnTo>
                <a:lnTo>
                  <a:pt x="117802" y="68869"/>
                </a:lnTo>
                <a:lnTo>
                  <a:pt x="117802" y="105116"/>
                </a:lnTo>
                <a:lnTo>
                  <a:pt x="54370" y="105116"/>
                </a:lnTo>
                <a:lnTo>
                  <a:pt x="54370" y="134113"/>
                </a:lnTo>
                <a:lnTo>
                  <a:pt x="141363" y="134113"/>
                </a:lnTo>
                <a:lnTo>
                  <a:pt x="141363" y="175797"/>
                </a:lnTo>
                <a:lnTo>
                  <a:pt x="0" y="175797"/>
                </a:lnTo>
                <a:close/>
              </a:path>
            </a:pathLst>
          </a:custGeom>
          <a:solidFill>
            <a:schemeClr val="bg1"/>
          </a:solidFill>
        </p:spPr>
        <p:txBody>
          <a:bodyPr wrap="square">
            <a:noAutofit/>
          </a:bodyPr>
          <a:lstStyle>
            <a:lvl1pPr marL="0" indent="0">
              <a:buFont typeface="Arial" panose="020B0604020202020204" pitchFamily="34" charset="0"/>
              <a:buNone/>
              <a:defRPr sz="800"/>
            </a:lvl1pPr>
          </a:lstStyle>
          <a:p>
            <a:r>
              <a:rPr lang="en-US" dirty="0"/>
              <a:t> </a:t>
            </a:r>
          </a:p>
        </p:txBody>
      </p:sp>
    </p:spTree>
    <p:extLst>
      <p:ext uri="{BB962C8B-B14F-4D97-AF65-F5344CB8AC3E}">
        <p14:creationId xmlns:p14="http://schemas.microsoft.com/office/powerpoint/2010/main" val="377450805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45803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Key Numbers">
    <p:spTree>
      <p:nvGrpSpPr>
        <p:cNvPr id="1" name=""/>
        <p:cNvGrpSpPr/>
        <p:nvPr/>
      </p:nvGrpSpPr>
      <p:grpSpPr>
        <a:xfrm>
          <a:off x="0" y="0"/>
          <a:ext cx="0" cy="0"/>
          <a:chOff x="0" y="0"/>
          <a:chExt cx="0" cy="0"/>
        </a:xfrm>
      </p:grpSpPr>
      <p:pic>
        <p:nvPicPr>
          <p:cNvPr id="23" name="Background" descr="A blurry image of a rainbow&#10;&#10;Description automatically generated">
            <a:extLst>
              <a:ext uri="{FF2B5EF4-FFF2-40B4-BE49-F238E27FC236}">
                <a16:creationId xmlns:a16="http://schemas.microsoft.com/office/drawing/2014/main" id="{C586CC36-CAC3-0258-347D-5742F734B09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1"/>
            <a:ext cx="12193200" cy="6861600"/>
          </a:xfrm>
          <a:prstGeom prst="rect">
            <a:avLst/>
          </a:prstGeom>
        </p:spPr>
      </p:pic>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9A737E0F-51BB-447A-A653-EE112BB6663D}" type="datetime1">
              <a:rPr lang="en-US" smtClean="0"/>
              <a:t>3/20/2025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4" name="Text Placeholder 6">
            <a:extLst>
              <a:ext uri="{FF2B5EF4-FFF2-40B4-BE49-F238E27FC236}">
                <a16:creationId xmlns:a16="http://schemas.microsoft.com/office/drawing/2014/main" id="{B387BF89-2CF2-833C-F3D8-A6095E99E2E6}"/>
              </a:ext>
            </a:extLst>
          </p:cNvPr>
          <p:cNvSpPr>
            <a:spLocks noGrp="1"/>
          </p:cNvSpPr>
          <p:nvPr>
            <p:ph type="body" sz="quarter" idx="13" hasCustomPrompt="1"/>
          </p:nvPr>
        </p:nvSpPr>
        <p:spPr>
          <a:xfrm>
            <a:off x="485523" y="2523291"/>
            <a:ext cx="3571200" cy="1438855"/>
          </a:xfrm>
        </p:spPr>
        <p:txBody>
          <a:bodyPr>
            <a:spAutoFit/>
          </a:bodyPr>
          <a:lstStyle>
            <a:lvl1pPr marL="0" indent="0" algn="ctr">
              <a:lnSpc>
                <a:spcPct val="85000"/>
              </a:lnSpc>
              <a:buNone/>
              <a:defRPr sz="11000" b="1">
                <a:solidFill>
                  <a:schemeClr val="bg1"/>
                </a:solidFill>
                <a:latin typeface="+mj-lt"/>
              </a:defRPr>
            </a:lvl1pPr>
            <a:lvl2pPr marL="252000" indent="0" algn="ctr">
              <a:buNone/>
              <a:defRPr/>
            </a:lvl2pPr>
            <a:lvl3pPr algn="ctr">
              <a:defRPr/>
            </a:lvl3pPr>
            <a:lvl4pPr algn="ctr">
              <a:defRPr/>
            </a:lvl4pPr>
            <a:lvl5pPr algn="ctr">
              <a:defRPr/>
            </a:lvl5pPr>
          </a:lstStyle>
          <a:p>
            <a:pPr lvl="0"/>
            <a:r>
              <a:rPr lang="en-GB" dirty="0"/>
              <a:t>000</a:t>
            </a:r>
          </a:p>
        </p:txBody>
      </p:sp>
      <p:sp>
        <p:nvSpPr>
          <p:cNvPr id="15" name="Text Placeholder 6">
            <a:extLst>
              <a:ext uri="{FF2B5EF4-FFF2-40B4-BE49-F238E27FC236}">
                <a16:creationId xmlns:a16="http://schemas.microsoft.com/office/drawing/2014/main" id="{C808AA70-A8F5-B52B-A33E-3456242455EC}"/>
              </a:ext>
            </a:extLst>
          </p:cNvPr>
          <p:cNvSpPr>
            <a:spLocks noGrp="1"/>
          </p:cNvSpPr>
          <p:nvPr>
            <p:ph type="body" sz="quarter" idx="14" hasCustomPrompt="1"/>
          </p:nvPr>
        </p:nvSpPr>
        <p:spPr>
          <a:xfrm>
            <a:off x="4312096"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16" name="Text Placeholder 6">
            <a:extLst>
              <a:ext uri="{FF2B5EF4-FFF2-40B4-BE49-F238E27FC236}">
                <a16:creationId xmlns:a16="http://schemas.microsoft.com/office/drawing/2014/main" id="{9EACB69D-0795-B94F-58F7-2F354BB47D51}"/>
              </a:ext>
            </a:extLst>
          </p:cNvPr>
          <p:cNvSpPr>
            <a:spLocks noGrp="1"/>
          </p:cNvSpPr>
          <p:nvPr>
            <p:ph type="body" sz="quarter" idx="15" hasCustomPrompt="1"/>
          </p:nvPr>
        </p:nvSpPr>
        <p:spPr>
          <a:xfrm>
            <a:off x="8138670" y="2531683"/>
            <a:ext cx="3571200" cy="1438855"/>
          </a:xfrm>
        </p:spPr>
        <p:txBody>
          <a:bodyPr>
            <a:spAutoFit/>
          </a:bodyPr>
          <a:lstStyle>
            <a:lvl1pPr marL="0" indent="0" algn="ctr">
              <a:lnSpc>
                <a:spcPct val="85000"/>
              </a:lnSpc>
              <a:buNone/>
              <a:defRPr sz="11000" b="1">
                <a:solidFill>
                  <a:schemeClr val="bg1"/>
                </a:solidFill>
                <a:latin typeface="+mj-lt"/>
              </a:defRPr>
            </a:lvl1pPr>
            <a:lvl2pPr algn="ctr">
              <a:defRPr/>
            </a:lvl2pPr>
            <a:lvl3pPr algn="ctr">
              <a:defRPr/>
            </a:lvl3pPr>
            <a:lvl4pPr algn="ctr">
              <a:defRPr/>
            </a:lvl4pPr>
            <a:lvl5pPr algn="ctr">
              <a:defRPr/>
            </a:lvl5pPr>
          </a:lstStyle>
          <a:p>
            <a:pPr lvl="0"/>
            <a:r>
              <a:rPr lang="en-GB" dirty="0"/>
              <a:t>000</a:t>
            </a:r>
          </a:p>
        </p:txBody>
      </p:sp>
      <p:sp>
        <p:nvSpPr>
          <p:cNvPr id="17" name="Text Placeholder 9">
            <a:extLst>
              <a:ext uri="{FF2B5EF4-FFF2-40B4-BE49-F238E27FC236}">
                <a16:creationId xmlns:a16="http://schemas.microsoft.com/office/drawing/2014/main" id="{A977ACC9-4278-37A3-C20C-7458A96B9500}"/>
              </a:ext>
            </a:extLst>
          </p:cNvPr>
          <p:cNvSpPr>
            <a:spLocks noGrp="1"/>
          </p:cNvSpPr>
          <p:nvPr>
            <p:ph type="body" sz="quarter" idx="16"/>
          </p:nvPr>
        </p:nvSpPr>
        <p:spPr>
          <a:xfrm>
            <a:off x="485523"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9">
            <a:extLst>
              <a:ext uri="{FF2B5EF4-FFF2-40B4-BE49-F238E27FC236}">
                <a16:creationId xmlns:a16="http://schemas.microsoft.com/office/drawing/2014/main" id="{4CDE11A7-CFD5-0BCE-E9EB-82E096168296}"/>
              </a:ext>
            </a:extLst>
          </p:cNvPr>
          <p:cNvSpPr>
            <a:spLocks noGrp="1"/>
          </p:cNvSpPr>
          <p:nvPr>
            <p:ph type="body" sz="quarter" idx="17"/>
          </p:nvPr>
        </p:nvSpPr>
        <p:spPr>
          <a:xfrm>
            <a:off x="4312096"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9">
            <a:extLst>
              <a:ext uri="{FF2B5EF4-FFF2-40B4-BE49-F238E27FC236}">
                <a16:creationId xmlns:a16="http://schemas.microsoft.com/office/drawing/2014/main" id="{53FBCF7B-885D-438B-8ADE-568707D41F47}"/>
              </a:ext>
            </a:extLst>
          </p:cNvPr>
          <p:cNvSpPr>
            <a:spLocks noGrp="1"/>
          </p:cNvSpPr>
          <p:nvPr>
            <p:ph type="body" sz="quarter" idx="18"/>
          </p:nvPr>
        </p:nvSpPr>
        <p:spPr>
          <a:xfrm>
            <a:off x="8138670" y="3936165"/>
            <a:ext cx="3571200" cy="2113797"/>
          </a:xfrm>
        </p:spPr>
        <p:txBody>
          <a:bodyPr/>
          <a:lstStyle>
            <a:lvl1pPr marL="0" indent="0" algn="ctr">
              <a:buNone/>
              <a:defRPr/>
            </a:lvl1pPr>
            <a:lvl2pPr marL="0" indent="0" algn="ctr">
              <a:buNone/>
              <a:defRPr sz="1800"/>
            </a:lvl2pPr>
            <a:lvl3pPr marL="0" indent="0" algn="ctr">
              <a:buNone/>
              <a:defRPr sz="1600"/>
            </a:lvl3pPr>
            <a:lvl4pPr marL="0" indent="0" algn="ctr">
              <a:buNone/>
              <a:defRPr sz="1400"/>
            </a:lvl4pPr>
            <a:lvl5pPr marL="0" indent="0" algn="ctr">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6" name="Group 4">
            <a:extLst>
              <a:ext uri="{FF2B5EF4-FFF2-40B4-BE49-F238E27FC236}">
                <a16:creationId xmlns:a16="http://schemas.microsoft.com/office/drawing/2014/main" id="{D35D28B5-B927-1D64-2A2C-CAE9617F720C}"/>
              </a:ext>
            </a:extLst>
          </p:cNvPr>
          <p:cNvGrpSpPr>
            <a:grpSpLocks noChangeAspect="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041E794A-5BA9-0AEB-B69E-BDD517FE038F}"/>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47E89372-29EB-BAE0-BD25-5DCA52F7BAD6}"/>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7">
              <a:extLst>
                <a:ext uri="{FF2B5EF4-FFF2-40B4-BE49-F238E27FC236}">
                  <a16:creationId xmlns:a16="http://schemas.microsoft.com/office/drawing/2014/main" id="{976A4CC0-A57B-68E6-0F76-F1A6D82EF661}"/>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045136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ideo and Caption">
    <p:spTree>
      <p:nvGrpSpPr>
        <p:cNvPr id="1" name=""/>
        <p:cNvGrpSpPr/>
        <p:nvPr/>
      </p:nvGrpSpPr>
      <p:grpSpPr>
        <a:xfrm>
          <a:off x="0" y="0"/>
          <a:ext cx="0" cy="0"/>
          <a:chOff x="0" y="0"/>
          <a:chExt cx="0" cy="0"/>
        </a:xfrm>
      </p:grpSpPr>
      <p:pic>
        <p:nvPicPr>
          <p:cNvPr id="20" name="Background" descr="A bright light in the dark&#10;&#10;Description automatically generated">
            <a:extLst>
              <a:ext uri="{FF2B5EF4-FFF2-40B4-BE49-F238E27FC236}">
                <a16:creationId xmlns:a16="http://schemas.microsoft.com/office/drawing/2014/main" id="{637E6C91-FD1F-3802-3EB8-7D594FFF3533}"/>
              </a:ext>
            </a:extLst>
          </p:cNvPr>
          <p:cNvPicPr>
            <a:picLocks/>
          </p:cNvPicPr>
          <p:nvPr userDrawn="1"/>
        </p:nvPicPr>
        <p:blipFill>
          <a:blip r:embed="rId2">
            <a:extLst>
              <a:ext uri="{28A0092B-C50C-407E-A947-70E740481C1C}">
                <a14:useLocalDpi xmlns:a14="http://schemas.microsoft.com/office/drawing/2010/main" val="0"/>
              </a:ext>
            </a:extLst>
          </a:blip>
          <a:stretch>
            <a:fillRect/>
          </a:stretch>
        </p:blipFill>
        <p:spPr bwMode="hidden">
          <a:xfrm>
            <a:off x="0" y="0"/>
            <a:ext cx="12193200" cy="6858000"/>
          </a:xfrm>
          <a:prstGeom prst="rect">
            <a:avLst/>
          </a:prstGeom>
        </p:spPr>
      </p:pic>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a:xfrm>
            <a:off x="483827" y="369888"/>
            <a:ext cx="11224347" cy="470898"/>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0694DCED-0DBB-457D-A20C-23B40B002B03}" type="datetime1">
              <a:rPr lang="en-US" smtClean="0"/>
              <a:t>3/20/2025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9" name="Media Placeholder 11">
            <a:extLst>
              <a:ext uri="{FF2B5EF4-FFF2-40B4-BE49-F238E27FC236}">
                <a16:creationId xmlns:a16="http://schemas.microsoft.com/office/drawing/2014/main" id="{B97339DA-6D1A-73DA-1D4D-62D37C6FF51E}"/>
              </a:ext>
            </a:extLst>
          </p:cNvPr>
          <p:cNvSpPr>
            <a:spLocks noGrp="1"/>
          </p:cNvSpPr>
          <p:nvPr>
            <p:ph type="media" sz="quarter" idx="13"/>
          </p:nvPr>
        </p:nvSpPr>
        <p:spPr>
          <a:xfrm>
            <a:off x="483827" y="1411287"/>
            <a:ext cx="8160263" cy="4638675"/>
          </a:xfrm>
        </p:spPr>
        <p:txBody>
          <a:bodyPr/>
          <a:lstStyle/>
          <a:p>
            <a:r>
              <a:rPr lang="en-US"/>
              <a:t>Click icon to add media</a:t>
            </a:r>
            <a:endParaRPr lang="en-US" dirty="0"/>
          </a:p>
        </p:txBody>
      </p:sp>
      <p:sp>
        <p:nvSpPr>
          <p:cNvPr id="18" name="Text Placeholder 13">
            <a:extLst>
              <a:ext uri="{FF2B5EF4-FFF2-40B4-BE49-F238E27FC236}">
                <a16:creationId xmlns:a16="http://schemas.microsoft.com/office/drawing/2014/main" id="{1E260C28-CF82-AB16-FC6C-EC53C011315E}"/>
              </a:ext>
            </a:extLst>
          </p:cNvPr>
          <p:cNvSpPr>
            <a:spLocks noGrp="1"/>
          </p:cNvSpPr>
          <p:nvPr>
            <p:ph type="body" sz="quarter" idx="14"/>
          </p:nvPr>
        </p:nvSpPr>
        <p:spPr>
          <a:xfrm>
            <a:off x="8902936" y="1411287"/>
            <a:ext cx="2805238" cy="4638675"/>
          </a:xfrm>
        </p:spPr>
        <p:txBody>
          <a:bodyPr/>
          <a:lstStyle>
            <a:lvl1pPr>
              <a:defRPr lang="en-GB" dirty="0"/>
            </a:lvl1pPr>
            <a:lvl2pPr>
              <a:defRPr lang="en-GB" dirty="0"/>
            </a:lvl2pPr>
            <a:lvl3pPr>
              <a:defRPr lang="en-GB" dirty="0"/>
            </a:lvl3pPr>
            <a:lvl4pPr>
              <a:defRPr lang="en-GB"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6" name="Logo">
            <a:extLst>
              <a:ext uri="{FF2B5EF4-FFF2-40B4-BE49-F238E27FC236}">
                <a16:creationId xmlns:a16="http://schemas.microsoft.com/office/drawing/2014/main" id="{35A31772-E4C2-BB70-6831-1ABF28FD7A77}"/>
              </a:ext>
            </a:extLst>
          </p:cNvPr>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D57B9AE-D53A-D4F0-3B7F-B81EBF5E0085}"/>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130E49FD-7AF1-7B62-0761-FF4FF1264371}"/>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0" name="Freeform 7">
              <a:extLst>
                <a:ext uri="{FF2B5EF4-FFF2-40B4-BE49-F238E27FC236}">
                  <a16:creationId xmlns:a16="http://schemas.microsoft.com/office/drawing/2014/main" id="{16E608EC-B7D8-A3B6-E4F4-28E79663F16F}"/>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078758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8" name="Picture 7" descr="A yellow and black light&#10;&#10;Description automatically generated with medium confidence">
            <a:extLst>
              <a:ext uri="{FF2B5EF4-FFF2-40B4-BE49-F238E27FC236}">
                <a16:creationId xmlns:a16="http://schemas.microsoft.com/office/drawing/2014/main" id="{48DB6F09-4360-87F8-7045-768BF314464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3200" cy="6858675"/>
          </a:xfrm>
          <a:prstGeom prst="rect">
            <a:avLst/>
          </a:prstGeom>
        </p:spPr>
      </p:pic>
      <p:sp>
        <p:nvSpPr>
          <p:cNvPr id="2" name="Title 1">
            <a:extLst>
              <a:ext uri="{FF2B5EF4-FFF2-40B4-BE49-F238E27FC236}">
                <a16:creationId xmlns:a16="http://schemas.microsoft.com/office/drawing/2014/main" id="{E49EC5F5-14E0-4B05-29E6-E9A059AA1002}"/>
              </a:ext>
            </a:extLst>
          </p:cNvPr>
          <p:cNvSpPr>
            <a:spLocks noGrp="1"/>
          </p:cNvSpPr>
          <p:nvPr>
            <p:ph type="title"/>
          </p:nvPr>
        </p:nvSpPr>
        <p:spPr>
          <a:xfrm>
            <a:off x="485523" y="369888"/>
            <a:ext cx="11224347" cy="470898"/>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6DECAE16-1D46-ECE2-67B1-B4055F385487}"/>
              </a:ext>
            </a:extLst>
          </p:cNvPr>
          <p:cNvSpPr>
            <a:spLocks noGrp="1"/>
          </p:cNvSpPr>
          <p:nvPr>
            <p:ph type="dt" sz="half" idx="10"/>
          </p:nvPr>
        </p:nvSpPr>
        <p:spPr/>
        <p:txBody>
          <a:bodyPr/>
          <a:lstStyle/>
          <a:p>
            <a:fld id="{A9720929-5949-4EB6-9189-DC8645E04D94}" type="datetime1">
              <a:rPr lang="en-US" smtClean="0"/>
              <a:t>3/20/2025</a:t>
            </a:fld>
            <a:endParaRPr lang="en-US"/>
          </a:p>
        </p:txBody>
      </p:sp>
      <p:sp>
        <p:nvSpPr>
          <p:cNvPr id="5" name="Footer Placeholder 4">
            <a:extLst>
              <a:ext uri="{FF2B5EF4-FFF2-40B4-BE49-F238E27FC236}">
                <a16:creationId xmlns:a16="http://schemas.microsoft.com/office/drawing/2014/main" id="{98E63702-02E0-6C43-ACB9-CF47EDD90CA6}"/>
              </a:ext>
            </a:extLst>
          </p:cNvPr>
          <p:cNvSpPr>
            <a:spLocks noGrp="1"/>
          </p:cNvSpPr>
          <p:nvPr>
            <p:ph type="ftr" sz="quarter" idx="11"/>
          </p:nvPr>
        </p:nvSpPr>
        <p:spPr/>
        <p:txBody>
          <a:bodyPr/>
          <a:lstStyle/>
          <a:p>
            <a:r>
              <a:rPr lang="en-US"/>
              <a:t>Insert footer text here</a:t>
            </a:r>
          </a:p>
        </p:txBody>
      </p:sp>
      <p:sp>
        <p:nvSpPr>
          <p:cNvPr id="6" name="Slide Number Placeholder 5">
            <a:extLst>
              <a:ext uri="{FF2B5EF4-FFF2-40B4-BE49-F238E27FC236}">
                <a16:creationId xmlns:a16="http://schemas.microsoft.com/office/drawing/2014/main" id="{E26F7576-DAEE-2232-6A83-201B728CCEEC}"/>
              </a:ext>
            </a:extLst>
          </p:cNvPr>
          <p:cNvSpPr>
            <a:spLocks noGrp="1"/>
          </p:cNvSpPr>
          <p:nvPr>
            <p:ph type="sldNum" sz="quarter" idx="12"/>
          </p:nvPr>
        </p:nvSpPr>
        <p:spPr/>
        <p:txBody>
          <a:bodyPr/>
          <a:lstStyle/>
          <a:p>
            <a:fld id="{94FCA0F3-9F3A-694B-99BB-0E592A797735}" type="slidenum">
              <a:rPr lang="en-US" smtClean="0"/>
              <a:t>‹#›</a:t>
            </a:fld>
            <a:endParaRPr lang="en-US"/>
          </a:p>
        </p:txBody>
      </p:sp>
      <p:sp>
        <p:nvSpPr>
          <p:cNvPr id="10" name="Text Placeholder 9">
            <a:extLst>
              <a:ext uri="{FF2B5EF4-FFF2-40B4-BE49-F238E27FC236}">
                <a16:creationId xmlns:a16="http://schemas.microsoft.com/office/drawing/2014/main" id="{8EC20394-F6AE-DC91-F7F3-91384D375648}"/>
              </a:ext>
            </a:extLst>
          </p:cNvPr>
          <p:cNvSpPr>
            <a:spLocks noGrp="1"/>
          </p:cNvSpPr>
          <p:nvPr>
            <p:ph type="body" sz="quarter" idx="13" hasCustomPrompt="1"/>
          </p:nvPr>
        </p:nvSpPr>
        <p:spPr>
          <a:xfrm>
            <a:off x="485136"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1" name="Text Placeholder 9">
            <a:extLst>
              <a:ext uri="{FF2B5EF4-FFF2-40B4-BE49-F238E27FC236}">
                <a16:creationId xmlns:a16="http://schemas.microsoft.com/office/drawing/2014/main" id="{F8C26B76-6BF1-741E-77C9-1AE58FAA9D3D}"/>
              </a:ext>
            </a:extLst>
          </p:cNvPr>
          <p:cNvSpPr>
            <a:spLocks noGrp="1"/>
          </p:cNvSpPr>
          <p:nvPr>
            <p:ph type="body" sz="quarter" idx="14" hasCustomPrompt="1"/>
          </p:nvPr>
        </p:nvSpPr>
        <p:spPr>
          <a:xfrm>
            <a:off x="485136"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3" name="Text Placeholder 9">
            <a:extLst>
              <a:ext uri="{FF2B5EF4-FFF2-40B4-BE49-F238E27FC236}">
                <a16:creationId xmlns:a16="http://schemas.microsoft.com/office/drawing/2014/main" id="{B5250BC2-E0E2-741C-128C-67991E7FE31C}"/>
              </a:ext>
            </a:extLst>
          </p:cNvPr>
          <p:cNvSpPr>
            <a:spLocks noGrp="1"/>
          </p:cNvSpPr>
          <p:nvPr>
            <p:ph type="body" sz="quarter" idx="16" hasCustomPrompt="1"/>
          </p:nvPr>
        </p:nvSpPr>
        <p:spPr>
          <a:xfrm>
            <a:off x="3378958"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7" name="Text Placeholder 9">
            <a:extLst>
              <a:ext uri="{FF2B5EF4-FFF2-40B4-BE49-F238E27FC236}">
                <a16:creationId xmlns:a16="http://schemas.microsoft.com/office/drawing/2014/main" id="{BAB1B720-8C35-31CC-E8BA-A24F76EC23CD}"/>
              </a:ext>
            </a:extLst>
          </p:cNvPr>
          <p:cNvSpPr>
            <a:spLocks noGrp="1"/>
          </p:cNvSpPr>
          <p:nvPr>
            <p:ph type="body" sz="quarter" idx="17" hasCustomPrompt="1"/>
          </p:nvPr>
        </p:nvSpPr>
        <p:spPr>
          <a:xfrm>
            <a:off x="3378958"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9" name="Text Placeholder 9">
            <a:extLst>
              <a:ext uri="{FF2B5EF4-FFF2-40B4-BE49-F238E27FC236}">
                <a16:creationId xmlns:a16="http://schemas.microsoft.com/office/drawing/2014/main" id="{A9756EF2-9996-0FB9-D7B0-C8F68A711B39}"/>
              </a:ext>
            </a:extLst>
          </p:cNvPr>
          <p:cNvSpPr>
            <a:spLocks noGrp="1"/>
          </p:cNvSpPr>
          <p:nvPr>
            <p:ph type="body" sz="quarter" idx="19" hasCustomPrompt="1"/>
          </p:nvPr>
        </p:nvSpPr>
        <p:spPr>
          <a:xfrm>
            <a:off x="6272781"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12" name="Text Placeholder 9">
            <a:extLst>
              <a:ext uri="{FF2B5EF4-FFF2-40B4-BE49-F238E27FC236}">
                <a16:creationId xmlns:a16="http://schemas.microsoft.com/office/drawing/2014/main" id="{EBDC17D8-DC6B-1BF9-23DC-FF6D20C0FD02}"/>
              </a:ext>
            </a:extLst>
          </p:cNvPr>
          <p:cNvSpPr>
            <a:spLocks noGrp="1"/>
          </p:cNvSpPr>
          <p:nvPr>
            <p:ph type="body" sz="quarter" idx="20" hasCustomPrompt="1"/>
          </p:nvPr>
        </p:nvSpPr>
        <p:spPr>
          <a:xfrm>
            <a:off x="6272781"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24" name="Text Placeholder 9">
            <a:extLst>
              <a:ext uri="{FF2B5EF4-FFF2-40B4-BE49-F238E27FC236}">
                <a16:creationId xmlns:a16="http://schemas.microsoft.com/office/drawing/2014/main" id="{FDE2BFA5-8DD3-AAE2-BA88-2C21E5EA3829}"/>
              </a:ext>
            </a:extLst>
          </p:cNvPr>
          <p:cNvSpPr>
            <a:spLocks noGrp="1"/>
          </p:cNvSpPr>
          <p:nvPr>
            <p:ph type="body" sz="quarter" idx="22" hasCustomPrompt="1"/>
          </p:nvPr>
        </p:nvSpPr>
        <p:spPr>
          <a:xfrm>
            <a:off x="9166603" y="4437064"/>
            <a:ext cx="2544933" cy="604836"/>
          </a:xfrm>
        </p:spPr>
        <p:txBody>
          <a:bodyPr>
            <a:noAutofit/>
          </a:bodyPr>
          <a:lstStyle>
            <a:lvl1pPr marL="0" indent="0">
              <a:lnSpc>
                <a:spcPct val="90000"/>
              </a:lnSpc>
              <a:buNone/>
              <a:defRPr sz="2400" b="1" i="0">
                <a:latin typeface="+mn-lt"/>
              </a:defRPr>
            </a:lvl1pPr>
          </a:lstStyle>
          <a:p>
            <a:pPr lvl="0"/>
            <a:r>
              <a:rPr lang="en-GB" dirty="0"/>
              <a:t>Name</a:t>
            </a:r>
            <a:endParaRPr lang="en-US" dirty="0"/>
          </a:p>
        </p:txBody>
      </p:sp>
      <p:sp>
        <p:nvSpPr>
          <p:cNvPr id="25" name="Text Placeholder 9">
            <a:extLst>
              <a:ext uri="{FF2B5EF4-FFF2-40B4-BE49-F238E27FC236}">
                <a16:creationId xmlns:a16="http://schemas.microsoft.com/office/drawing/2014/main" id="{A6334C15-AC9A-3BC9-AC49-BB8588AC064E}"/>
              </a:ext>
            </a:extLst>
          </p:cNvPr>
          <p:cNvSpPr>
            <a:spLocks noGrp="1"/>
          </p:cNvSpPr>
          <p:nvPr>
            <p:ph type="body" sz="quarter" idx="23" hasCustomPrompt="1"/>
          </p:nvPr>
        </p:nvSpPr>
        <p:spPr>
          <a:xfrm>
            <a:off x="9166603" y="5243516"/>
            <a:ext cx="2544932" cy="276999"/>
          </a:xfrm>
        </p:spPr>
        <p:txBody>
          <a:bodyPr wrap="square">
            <a:spAutoFit/>
          </a:bodyPr>
          <a:lstStyle>
            <a:lvl1pPr marL="0" indent="0">
              <a:buNone/>
              <a:defRPr sz="1800" b="0" i="0">
                <a:solidFill>
                  <a:schemeClr val="tx2"/>
                </a:solidFill>
                <a:latin typeface="+mn-lt"/>
              </a:defRPr>
            </a:lvl1pPr>
          </a:lstStyle>
          <a:p>
            <a:pPr lvl="0"/>
            <a:r>
              <a:rPr lang="en-GB" dirty="0"/>
              <a:t>Job title</a:t>
            </a:r>
            <a:endParaRPr lang="en-US" dirty="0"/>
          </a:p>
        </p:txBody>
      </p:sp>
      <p:sp>
        <p:nvSpPr>
          <p:cNvPr id="14" name="Picture Placeholder 12">
            <a:extLst>
              <a:ext uri="{FF2B5EF4-FFF2-40B4-BE49-F238E27FC236}">
                <a16:creationId xmlns:a16="http://schemas.microsoft.com/office/drawing/2014/main" id="{0BA6537A-D367-6DF9-2A2C-F0EF216DD535}"/>
              </a:ext>
            </a:extLst>
          </p:cNvPr>
          <p:cNvSpPr>
            <a:spLocks noGrp="1"/>
          </p:cNvSpPr>
          <p:nvPr>
            <p:ph type="pic" sz="quarter" idx="15"/>
          </p:nvPr>
        </p:nvSpPr>
        <p:spPr>
          <a:xfrm>
            <a:off x="486802"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sp>
        <p:nvSpPr>
          <p:cNvPr id="15" name="Picture Placeholder 12">
            <a:extLst>
              <a:ext uri="{FF2B5EF4-FFF2-40B4-BE49-F238E27FC236}">
                <a16:creationId xmlns:a16="http://schemas.microsoft.com/office/drawing/2014/main" id="{1ABE1BD9-533C-1930-8960-4BAE5CA74634}"/>
              </a:ext>
            </a:extLst>
          </p:cNvPr>
          <p:cNvSpPr>
            <a:spLocks noGrp="1"/>
          </p:cNvSpPr>
          <p:nvPr>
            <p:ph type="pic" sz="quarter" idx="18"/>
          </p:nvPr>
        </p:nvSpPr>
        <p:spPr>
          <a:xfrm>
            <a:off x="3380625"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sp>
        <p:nvSpPr>
          <p:cNvPr id="16" name="Picture Placeholder 12">
            <a:extLst>
              <a:ext uri="{FF2B5EF4-FFF2-40B4-BE49-F238E27FC236}">
                <a16:creationId xmlns:a16="http://schemas.microsoft.com/office/drawing/2014/main" id="{EFFEBD01-EBC9-7BDA-3CC5-39B4C8203AAA}"/>
              </a:ext>
            </a:extLst>
          </p:cNvPr>
          <p:cNvSpPr>
            <a:spLocks noGrp="1"/>
          </p:cNvSpPr>
          <p:nvPr>
            <p:ph type="pic" sz="quarter" idx="21"/>
          </p:nvPr>
        </p:nvSpPr>
        <p:spPr>
          <a:xfrm>
            <a:off x="6274448"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sp>
        <p:nvSpPr>
          <p:cNvPr id="17" name="Picture Placeholder 12">
            <a:extLst>
              <a:ext uri="{FF2B5EF4-FFF2-40B4-BE49-F238E27FC236}">
                <a16:creationId xmlns:a16="http://schemas.microsoft.com/office/drawing/2014/main" id="{38869CAE-EFD2-4214-1658-F59F26B22258}"/>
              </a:ext>
            </a:extLst>
          </p:cNvPr>
          <p:cNvSpPr>
            <a:spLocks noGrp="1"/>
          </p:cNvSpPr>
          <p:nvPr>
            <p:ph type="pic" sz="quarter" idx="24"/>
          </p:nvPr>
        </p:nvSpPr>
        <p:spPr>
          <a:xfrm>
            <a:off x="9168270" y="1693850"/>
            <a:ext cx="2541600" cy="2541600"/>
          </a:xfrm>
          <a:prstGeom prst="ellipse">
            <a:avLst/>
          </a:prstGeom>
        </p:spPr>
        <p:txBody>
          <a:bodyPr anchor="ctr"/>
          <a:lstStyle>
            <a:lvl1pPr marL="0" indent="0" algn="ctr">
              <a:buNone/>
              <a:defRPr/>
            </a:lvl1pPr>
          </a:lstStyle>
          <a:p>
            <a:r>
              <a:rPr lang="en-US"/>
              <a:t>Click icon to add picture</a:t>
            </a:r>
            <a:endParaRPr lang="en-US" dirty="0"/>
          </a:p>
        </p:txBody>
      </p:sp>
      <p:grpSp>
        <p:nvGrpSpPr>
          <p:cNvPr id="13" name="Logo">
            <a:extLst>
              <a:ext uri="{FF2B5EF4-FFF2-40B4-BE49-F238E27FC236}">
                <a16:creationId xmlns:a16="http://schemas.microsoft.com/office/drawing/2014/main" id="{EB1712DB-44E3-F1E8-EE98-F386A5DBCFB5}"/>
              </a:ext>
            </a:extLst>
          </p:cNvPr>
          <p:cNvGrpSpPr/>
          <p:nvPr userDrawn="1"/>
        </p:nvGrpSpPr>
        <p:grpSpPr bwMode="black">
          <a:xfrm>
            <a:off x="11623900" y="6276977"/>
            <a:ext cx="346158" cy="355219"/>
            <a:chOff x="7110" y="4004"/>
            <a:chExt cx="191" cy="196"/>
          </a:xfrm>
        </p:grpSpPr>
        <p:sp>
          <p:nvSpPr>
            <p:cNvPr id="18" name="Freeform 5">
              <a:extLst>
                <a:ext uri="{FF2B5EF4-FFF2-40B4-BE49-F238E27FC236}">
                  <a16:creationId xmlns:a16="http://schemas.microsoft.com/office/drawing/2014/main" id="{2FA99ABD-7D1B-8F65-C9CB-2CBCEBD94E69}"/>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9" name="Freeform 6">
              <a:extLst>
                <a:ext uri="{FF2B5EF4-FFF2-40B4-BE49-F238E27FC236}">
                  <a16:creationId xmlns:a16="http://schemas.microsoft.com/office/drawing/2014/main" id="{025AE411-6530-3204-66E5-2472998CA5C4}"/>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20" name="Freeform 7">
              <a:extLst>
                <a:ext uri="{FF2B5EF4-FFF2-40B4-BE49-F238E27FC236}">
                  <a16:creationId xmlns:a16="http://schemas.microsoft.com/office/drawing/2014/main" id="{8FBCF87D-7239-07DB-2566-2B574AA52E9E}"/>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3604170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A black background with yellow and green light&#10;&#10;Description automatically generated">
            <a:extLst>
              <a:ext uri="{FF2B5EF4-FFF2-40B4-BE49-F238E27FC236}">
                <a16:creationId xmlns:a16="http://schemas.microsoft.com/office/drawing/2014/main" id="{E292F2D6-66C2-B22A-7FFF-05A7B35054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1" cy="6858001"/>
          </a:xfrm>
          <a:prstGeom prst="rect">
            <a:avLst/>
          </a:prstGeom>
        </p:spPr>
      </p:pic>
      <p:sp>
        <p:nvSpPr>
          <p:cNvPr id="2" name="Title 1">
            <a:extLst>
              <a:ext uri="{FF2B5EF4-FFF2-40B4-BE49-F238E27FC236}">
                <a16:creationId xmlns:a16="http://schemas.microsoft.com/office/drawing/2014/main" id="{138AE523-7B3C-8783-DFC0-18E1AA2D887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96FD95-0C81-8816-F6A7-13708A804C91}"/>
              </a:ext>
            </a:extLst>
          </p:cNvPr>
          <p:cNvSpPr>
            <a:spLocks noGrp="1"/>
          </p:cNvSpPr>
          <p:nvPr>
            <p:ph type="dt" sz="half" idx="10"/>
          </p:nvPr>
        </p:nvSpPr>
        <p:spPr/>
        <p:txBody>
          <a:bodyPr/>
          <a:lstStyle/>
          <a:p>
            <a:fld id="{EBD291FF-4B20-4E11-BD81-68CF223AE6E2}" type="datetime1">
              <a:rPr lang="en-US" smtClean="0"/>
              <a:t>3/20/2025</a:t>
            </a:fld>
            <a:endParaRPr lang="en-US"/>
          </a:p>
        </p:txBody>
      </p:sp>
      <p:sp>
        <p:nvSpPr>
          <p:cNvPr id="4" name="Footer Placeholder 3">
            <a:extLst>
              <a:ext uri="{FF2B5EF4-FFF2-40B4-BE49-F238E27FC236}">
                <a16:creationId xmlns:a16="http://schemas.microsoft.com/office/drawing/2014/main" id="{434B0C7E-A414-4EA6-7DAD-5068A7AE4E81}"/>
              </a:ext>
            </a:extLst>
          </p:cNvPr>
          <p:cNvSpPr>
            <a:spLocks noGrp="1"/>
          </p:cNvSpPr>
          <p:nvPr>
            <p:ph type="ftr" sz="quarter" idx="11"/>
          </p:nvPr>
        </p:nvSpPr>
        <p:spPr/>
        <p:txBody>
          <a:bodyPr/>
          <a:lstStyle/>
          <a:p>
            <a:r>
              <a:rPr lang="en-US"/>
              <a:t>Insert footer text here</a:t>
            </a:r>
          </a:p>
        </p:txBody>
      </p:sp>
      <p:sp>
        <p:nvSpPr>
          <p:cNvPr id="5" name="Slide Number Placeholder 4">
            <a:extLst>
              <a:ext uri="{FF2B5EF4-FFF2-40B4-BE49-F238E27FC236}">
                <a16:creationId xmlns:a16="http://schemas.microsoft.com/office/drawing/2014/main" id="{830298F4-310D-68C0-AA7E-8C7FA83AB2EE}"/>
              </a:ext>
            </a:extLst>
          </p:cNvPr>
          <p:cNvSpPr>
            <a:spLocks noGrp="1"/>
          </p:cNvSpPr>
          <p:nvPr>
            <p:ph type="sldNum" sz="quarter" idx="12"/>
          </p:nvPr>
        </p:nvSpPr>
        <p:spPr/>
        <p:txBody>
          <a:bodyPr/>
          <a:lstStyle/>
          <a:p>
            <a:fld id="{94FCA0F3-9F3A-694B-99BB-0E592A797735}" type="slidenum">
              <a:rPr lang="en-US" smtClean="0"/>
              <a:t>‹#›</a:t>
            </a:fld>
            <a:endParaRPr lang="en-US"/>
          </a:p>
        </p:txBody>
      </p:sp>
      <p:grpSp>
        <p:nvGrpSpPr>
          <p:cNvPr id="11" name="Logo">
            <a:extLst>
              <a:ext uri="{FF2B5EF4-FFF2-40B4-BE49-F238E27FC236}">
                <a16:creationId xmlns:a16="http://schemas.microsoft.com/office/drawing/2014/main" id="{D638B96B-B381-0A4A-9C03-FAEA8FCC0C3A}"/>
              </a:ext>
            </a:extLst>
          </p:cNvPr>
          <p:cNvGrpSpPr/>
          <p:nvPr userDrawn="1"/>
        </p:nvGrpSpPr>
        <p:grpSpPr bwMode="black">
          <a:xfrm>
            <a:off x="11623900" y="6276977"/>
            <a:ext cx="346158" cy="355219"/>
            <a:chOff x="7110" y="4004"/>
            <a:chExt cx="191" cy="196"/>
          </a:xfrm>
        </p:grpSpPr>
        <p:sp>
          <p:nvSpPr>
            <p:cNvPr id="12" name="Freeform 5">
              <a:extLst>
                <a:ext uri="{FF2B5EF4-FFF2-40B4-BE49-F238E27FC236}">
                  <a16:creationId xmlns:a16="http://schemas.microsoft.com/office/drawing/2014/main" id="{F93FF753-4D01-4602-8217-3FFCC28BA2A1}"/>
                </a:ext>
              </a:extLst>
            </p:cNvPr>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6">
              <a:extLst>
                <a:ext uri="{FF2B5EF4-FFF2-40B4-BE49-F238E27FC236}">
                  <a16:creationId xmlns:a16="http://schemas.microsoft.com/office/drawing/2014/main" id="{E36D5F7D-FB28-AFA3-2358-69211F54C147}"/>
                </a:ext>
              </a:extLst>
            </p:cNvPr>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4" name="Freeform 7">
              <a:extLst>
                <a:ext uri="{FF2B5EF4-FFF2-40B4-BE49-F238E27FC236}">
                  <a16:creationId xmlns:a16="http://schemas.microsoft.com/office/drawing/2014/main" id="{82505B87-640B-2273-C7C7-DB96614AC411}"/>
                </a:ext>
              </a:extLst>
            </p:cNvPr>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197646650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 Id="rId9" Type="http://schemas.openxmlformats.org/officeDocument/2006/relationships/slideLayout" Target="../slideLayouts/slideLayout29.xml"/><Relationship Id="rId10" Type="http://schemas.openxmlformats.org/officeDocument/2006/relationships/slideLayout" Target="../slideLayouts/slideLayout30.xml"/><Relationship Id="rId11" Type="http://schemas.openxmlformats.org/officeDocument/2006/relationships/slideLayout" Target="../slideLayouts/slideLayout31.xml"/><Relationship Id="rId12" Type="http://schemas.openxmlformats.org/officeDocument/2006/relationships/slideLayout" Target="../slideLayouts/slideLayout32.xml"/><Relationship Id="rId13"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slideLayout" Target="../slideLayouts/slideLayout35.xml"/><Relationship Id="rId4" Type="http://schemas.openxmlformats.org/officeDocument/2006/relationships/slideLayout" Target="../slideLayouts/slideLayout36.xml"/><Relationship Id="rId5" Type="http://schemas.openxmlformats.org/officeDocument/2006/relationships/slideLayout" Target="../slideLayouts/slideLayout37.xml"/><Relationship Id="rId6" Type="http://schemas.openxmlformats.org/officeDocument/2006/relationships/slideLayout" Target="../slideLayouts/slideLayout38.xml"/><Relationship Id="rId7" Type="http://schemas.openxmlformats.org/officeDocument/2006/relationships/slideLayout" Target="../slideLayouts/slideLayout39.xml"/><Relationship Id="rId8" Type="http://schemas.openxmlformats.org/officeDocument/2006/relationships/slideLayout" Target="../slideLayouts/slideLayout40.xml"/><Relationship Id="rId9" Type="http://schemas.openxmlformats.org/officeDocument/2006/relationships/slideLayout" Target="../slideLayouts/slideLayout41.xml"/><Relationship Id="rId10" Type="http://schemas.openxmlformats.org/officeDocument/2006/relationships/slideLayout" Target="../slideLayouts/slideLayout42.xml"/><Relationship Id="rId11" Type="http://schemas.openxmlformats.org/officeDocument/2006/relationships/slideLayout" Target="../slideLayouts/slideLayout43.xml"/><Relationship Id="rId12" Type="http://schemas.openxmlformats.org/officeDocument/2006/relationships/slideLayout" Target="../slideLayouts/slideLayout44.xml"/><Relationship Id="rId13" Type="http://schemas.openxmlformats.org/officeDocument/2006/relationships/slideLayout" Target="../slideLayouts/slideLayout45.xml"/><Relationship Id="rId14" Type="http://schemas.openxmlformats.org/officeDocument/2006/relationships/slideLayout" Target="../slideLayouts/slideLayout46.xml"/><Relationship Id="rId15" Type="http://schemas.openxmlformats.org/officeDocument/2006/relationships/slideLayout" Target="../slideLayouts/slideLayout47.xml"/><Relationship Id="rId16" Type="http://schemas.openxmlformats.org/officeDocument/2006/relationships/slideLayout" Target="../slideLayouts/slideLayout48.xml"/><Relationship Id="rId17" Type="http://schemas.openxmlformats.org/officeDocument/2006/relationships/slideLayout" Target="../slideLayouts/slideLayout49.xml"/><Relationship Id="rId18" Type="http://schemas.openxmlformats.org/officeDocument/2006/relationships/slideLayout" Target="../slideLayouts/slideLayout50.xml"/><Relationship Id="rId19" Type="http://schemas.openxmlformats.org/officeDocument/2006/relationships/slideLayout" Target="../slideLayouts/slideLayout51.xml"/><Relationship Id="rId20" Type="http://schemas.openxmlformats.org/officeDocument/2006/relationships/slideLayout" Target="../slideLayouts/slideLayout52.xml"/><Relationship Id="rId21" Type="http://schemas.openxmlformats.org/officeDocument/2006/relationships/slideLayout" Target="../slideLayouts/slideLayout53.xml"/><Relationship Id="rId22" Type="http://schemas.openxmlformats.org/officeDocument/2006/relationships/slideLayout" Target="../slideLayouts/slideLayout54.xml"/><Relationship Id="rId23" Type="http://schemas.openxmlformats.org/officeDocument/2006/relationships/slideLayout" Target="../slideLayouts/slideLayout55.xml"/><Relationship Id="rId24" Type="http://schemas.openxmlformats.org/officeDocument/2006/relationships/slideLayout" Target="../slideLayouts/slideLayout56.xml"/><Relationship Id="rId25" Type="http://schemas.openxmlformats.org/officeDocument/2006/relationships/slideLayout" Target="../slideLayouts/slideLayout57.xml"/><Relationship Id="rId26"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p:cNvSpPr>
            <a:spLocks noGrp="1"/>
          </p:cNvSpPr>
          <p:nvPr>
            <p:ph type="title"/>
          </p:nvPr>
        </p:nvSpPr>
        <p:spPr>
          <a:xfrm>
            <a:off x="483827" y="369888"/>
            <a:ext cx="11224347" cy="470898"/>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a:t>
            </a:r>
            <a:r>
              <a:rPr lang="en-US" dirty="0" err="1"/>
              <a:t>20pt</a:t>
            </a:r>
            <a:endParaRPr lang="en-US" dirty="0"/>
          </a:p>
          <a:p>
            <a:pPr lvl="1"/>
            <a:r>
              <a:rPr lang="en-US" dirty="0"/>
              <a:t>Second level text style </a:t>
            </a:r>
            <a:r>
              <a:rPr lang="en-US" dirty="0" err="1"/>
              <a:t>EYInterstate</a:t>
            </a:r>
            <a:r>
              <a:rPr lang="en-US" dirty="0"/>
              <a:t> Light </a:t>
            </a:r>
            <a:r>
              <a:rPr lang="en-US" dirty="0" err="1"/>
              <a:t>20pt</a:t>
            </a:r>
            <a:endParaRPr lang="en-US" dirty="0"/>
          </a:p>
          <a:p>
            <a:pPr lvl="2"/>
            <a:r>
              <a:rPr lang="en-US" dirty="0"/>
              <a:t>Third level text style </a:t>
            </a:r>
            <a:r>
              <a:rPr lang="en-US" dirty="0" err="1"/>
              <a:t>EYInterstate</a:t>
            </a:r>
            <a:r>
              <a:rPr lang="en-US" dirty="0"/>
              <a:t> Light </a:t>
            </a:r>
            <a:r>
              <a:rPr lang="en-US" dirty="0" err="1"/>
              <a:t>18pt</a:t>
            </a:r>
            <a:endParaRPr lang="en-US" dirty="0"/>
          </a:p>
          <a:p>
            <a:pPr lvl="3"/>
            <a:r>
              <a:rPr lang="en-US" dirty="0"/>
              <a:t>Fourth level text style </a:t>
            </a:r>
            <a:r>
              <a:rPr lang="en-US" dirty="0" err="1"/>
              <a:t>EYInterstate</a:t>
            </a:r>
            <a:r>
              <a:rPr lang="en-US" dirty="0"/>
              <a:t> Light </a:t>
            </a:r>
            <a:r>
              <a:rPr lang="en-US" dirty="0" err="1"/>
              <a:t>16pt</a:t>
            </a:r>
            <a:endParaRPr lang="en-US" dirty="0"/>
          </a:p>
          <a:p>
            <a:pPr lvl="4"/>
            <a:r>
              <a:rPr lang="en-US" dirty="0"/>
              <a:t>Fifth level text style </a:t>
            </a:r>
            <a:r>
              <a:rPr lang="en-US" dirty="0" err="1"/>
              <a:t>EYInterstate</a:t>
            </a:r>
            <a:r>
              <a:rPr lang="en-US" dirty="0"/>
              <a:t> Light </a:t>
            </a:r>
            <a:r>
              <a:rPr lang="en-US" dirty="0" err="1"/>
              <a:t>16pt</a:t>
            </a:r>
            <a:endParaRPr lang="en-US" dirty="0"/>
          </a:p>
          <a:p>
            <a:pPr lvl="5"/>
            <a:r>
              <a:rPr lang="en-US" dirty="0"/>
              <a:t>Sixth level text style </a:t>
            </a:r>
            <a:r>
              <a:rPr lang="en-US" dirty="0" err="1"/>
              <a:t>EYInterstate</a:t>
            </a:r>
            <a:r>
              <a:rPr lang="en-US" dirty="0"/>
              <a:t> Light </a:t>
            </a:r>
            <a:r>
              <a:rPr lang="en-US" dirty="0" err="1"/>
              <a:t>14pt</a:t>
            </a:r>
            <a:endParaRPr lang="en-US" dirty="0"/>
          </a:p>
          <a:p>
            <a:pPr lvl="6"/>
            <a:r>
              <a:rPr lang="en-US" dirty="0"/>
              <a:t>Seventh level text style </a:t>
            </a:r>
            <a:r>
              <a:rPr lang="en-US" dirty="0" err="1"/>
              <a:t>EYInterstate</a:t>
            </a:r>
            <a:r>
              <a:rPr lang="en-US" dirty="0"/>
              <a:t> Light </a:t>
            </a:r>
            <a:r>
              <a:rPr lang="en-US" dirty="0" err="1"/>
              <a:t>14pt</a:t>
            </a:r>
            <a:endParaRPr lang="en-US" dirty="0"/>
          </a:p>
          <a:p>
            <a:pPr lvl="7"/>
            <a:r>
              <a:rPr lang="en-US" dirty="0"/>
              <a:t>Eighth level text style </a:t>
            </a:r>
            <a:r>
              <a:rPr lang="en-US" dirty="0" err="1"/>
              <a:t>EYInterstate</a:t>
            </a:r>
            <a:r>
              <a:rPr lang="en-US" dirty="0"/>
              <a:t> Light </a:t>
            </a:r>
            <a:r>
              <a:rPr lang="en-US" dirty="0" err="1"/>
              <a:t>12pt</a:t>
            </a:r>
            <a:endParaRPr lang="en-US" dirty="0"/>
          </a:p>
          <a:p>
            <a:pPr lvl="8"/>
            <a:r>
              <a:rPr lang="en-US" dirty="0"/>
              <a:t>Nineth level text style </a:t>
            </a:r>
            <a:r>
              <a:rPr lang="en-US" dirty="0" err="1"/>
              <a:t>EYInterstate</a:t>
            </a:r>
            <a:r>
              <a:rPr lang="en-US" dirty="0"/>
              <a:t> Light </a:t>
            </a:r>
            <a:r>
              <a:rPr lang="en-US" dirty="0" err="1"/>
              <a:t>24pt</a:t>
            </a:r>
            <a:r>
              <a:rPr lang="en-US" dirty="0"/>
              <a:t> for key pull out text</a:t>
            </a:r>
          </a:p>
        </p:txBody>
      </p:sp>
      <p:sp>
        <p:nvSpPr>
          <p:cNvPr id="21" name="Slide Number Placeholder">
            <a:extLst>
              <a:ext uri="{FF2B5EF4-FFF2-40B4-BE49-F238E27FC236}">
                <a16:creationId xmlns:a16="http://schemas.microsoft.com/office/drawing/2014/main" id="{3B540F9A-D485-4BD0-B905-41F8A52593F8}"/>
              </a:ext>
            </a:extLst>
          </p:cNvPr>
          <p:cNvSpPr>
            <a:spLocks noGrp="1"/>
          </p:cNvSpPr>
          <p:nvPr>
            <p:ph type="sldNum" sz="quarter" idx="4"/>
          </p:nvPr>
        </p:nvSpPr>
        <p:spPr>
          <a:xfrm>
            <a:off x="485747" y="6437115"/>
            <a:ext cx="509098"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9" name="Date Placeholder">
            <a:extLst>
              <a:ext uri="{FF2B5EF4-FFF2-40B4-BE49-F238E27FC236}">
                <a16:creationId xmlns:a16="http://schemas.microsoft.com/office/drawing/2014/main" id="{600772EA-C6B0-4F5D-AA59-01C0858EFADB}"/>
              </a:ext>
            </a:extLst>
          </p:cNvPr>
          <p:cNvSpPr>
            <a:spLocks noGrp="1"/>
          </p:cNvSpPr>
          <p:nvPr>
            <p:ph type="dt" sz="half" idx="2"/>
          </p:nvPr>
        </p:nvSpPr>
        <p:spPr>
          <a:xfrm>
            <a:off x="994845" y="6437115"/>
            <a:ext cx="1275686"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4D35571C-79AE-4364-8711-229A3604333E}" type="datetime1">
              <a:rPr lang="en-US" smtClean="0"/>
              <a:t>3/20/2025</a:t>
            </a:fld>
            <a:endParaRPr lang="en-US" dirty="0"/>
          </a:p>
        </p:txBody>
      </p:sp>
      <p:sp>
        <p:nvSpPr>
          <p:cNvPr id="20" name="Footer Placeholder">
            <a:extLst>
              <a:ext uri="{FF2B5EF4-FFF2-40B4-BE49-F238E27FC236}">
                <a16:creationId xmlns:a16="http://schemas.microsoft.com/office/drawing/2014/main" id="{AC28FA70-87E4-49F4-AFDE-345AA28E0BE7}"/>
              </a:ext>
            </a:extLst>
          </p:cNvPr>
          <p:cNvSpPr>
            <a:spLocks noGrp="1"/>
          </p:cNvSpPr>
          <p:nvPr>
            <p:ph type="ftr" sz="quarter" idx="3"/>
          </p:nvPr>
        </p:nvSpPr>
        <p:spPr>
          <a:xfrm>
            <a:off x="2270531" y="6437115"/>
            <a:ext cx="3825470" cy="123111"/>
          </a:xfrm>
          <a:prstGeom prst="rect">
            <a:avLst/>
          </a:prstGeom>
        </p:spPr>
        <p:txBody>
          <a:bodyPr vert="horz" lIns="0" tIns="0" rIns="0" bIns="0" rtlCol="0" anchor="t">
            <a:no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grpSp>
        <p:nvGrpSpPr>
          <p:cNvPr id="6" name="Logo">
            <a:extLst>
              <a:ext uri="{FF2B5EF4-FFF2-40B4-BE49-F238E27FC236}">
                <a16:creationId xmlns:a16="http://schemas.microsoft.com/office/drawing/2014/main" id="{84D8E7BF-2CB9-F661-3559-99D90AE0A4E5}"/>
              </a:ext>
            </a:extLst>
          </p:cNvPr>
          <p:cNvGrpSpPr>
            <a:grpSpLocks noGrp="1" noUngrp="1" noRot="1" noChangeAspect="1" noMove="1" noResize="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noGrp="1" noRot="1" noMove="1" noResize="1" noEditPoints="1" noAdjustHandles="1" noChangeArrowheads="1" noChangeShapeType="1"/>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noGrp="1" noRot="1" noMove="1" noResize="1" noEditPoints="1" noAdjustHandles="1" noChangeArrowheads="1" noChangeShapeType="1"/>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noGrp="1" noRot="1" noMove="1" noResize="1" noEditPoints="1" noAdjustHandles="1" noChangeArrowheads="1" noChangeShapeType="1"/>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833762580"/>
      </p:ext>
    </p:extLst>
  </p:cSld>
  <p:clrMap bg1="lt1" tx1="dk1" bg2="lt2" tx2="dk2" accent1="accent1" accent2="accent2" accent3="accent3" accent4="accent4" accent5="accent5" accent6="accent6" hlink="hlink" folHlink="folHlink"/>
  <p:sldLayoutIdLst>
    <p:sldLayoutId id="2147484039" r:id="rId1"/>
    <p:sldLayoutId id="2147484006" r:id="rId2"/>
    <p:sldLayoutId id="2147484000" r:id="rId3"/>
    <p:sldLayoutId id="2147484042" r:id="rId4"/>
    <p:sldLayoutId id="2147483998" r:id="rId5"/>
    <p:sldLayoutId id="2147484043" r:id="rId6"/>
    <p:sldLayoutId id="2147484206" r:id="rId7"/>
    <p:sldLayoutId id="2147484161" r:id="rId8"/>
    <p:sldLayoutId id="2147483975" r:id="rId9"/>
    <p:sldLayoutId id="2147484209" r:id="rId10"/>
    <p:sldLayoutId id="2147484210" r:id="rId11"/>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0" indent="0" algn="l" defTabSz="914400" rtl="0" eaLnBrk="1" latinLnBrk="0" hangingPunct="1">
        <a:spcBef>
          <a:spcPts val="1200"/>
        </a:spcBef>
        <a:spcAft>
          <a:spcPts val="1200"/>
        </a:spcAft>
        <a:buClr>
          <a:schemeClr val="tx2"/>
        </a:buClr>
        <a:buFont typeface="Wingdings" pitchFamily="2" charset="2"/>
        <a:buNone/>
        <a:tabLst/>
        <a:defRPr sz="2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302" userDrawn="1">
          <p15:clr>
            <a:srgbClr val="F26B43"/>
          </p15:clr>
        </p15:guide>
        <p15:guide id="47" pos="7378" userDrawn="1">
          <p15:clr>
            <a:srgbClr val="F26B43"/>
          </p15:clr>
        </p15:guide>
        <p15:guide id="55" orient="horz" pos="890" userDrawn="1">
          <p15:clr>
            <a:srgbClr val="F26B43"/>
          </p15:clr>
        </p15:guide>
        <p15:guide id="58" orient="horz" pos="527" userDrawn="1">
          <p15:clr>
            <a:srgbClr val="F26B43"/>
          </p15:clr>
        </p15:guide>
        <p15:guide id="78" orient="horz" pos="3838" userDrawn="1">
          <p15:clr>
            <a:srgbClr val="F26B43"/>
          </p15:clr>
        </p15:guide>
        <p15:guide id="79" orient="horz" pos="21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p:cNvSpPr>
            <a:spLocks noGrp="1"/>
          </p:cNvSpPr>
          <p:nvPr>
            <p:ph type="title"/>
          </p:nvPr>
        </p:nvSpPr>
        <p:spPr>
          <a:xfrm>
            <a:off x="485523" y="369888"/>
            <a:ext cx="11224347" cy="470898"/>
          </a:xfrm>
          <a:prstGeom prst="rect">
            <a:avLst/>
          </a:prstGeom>
        </p:spPr>
        <p:txBody>
          <a:bodyPr vert="horz" lIns="0" tIns="0" rIns="0" bIns="0" rtlCol="0" anchor="t" anchorCtr="0">
            <a:noAutofit/>
          </a:bodyPr>
          <a:lstStyle/>
          <a:p>
            <a:r>
              <a:rPr lang="en-GB" dirty="0"/>
              <a:t>Click to edit Master title style</a:t>
            </a:r>
          </a:p>
        </p:txBody>
      </p:sp>
      <p:sp>
        <p:nvSpPr>
          <p:cNvPr id="3" name="Text Placeholder"/>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a:t>
            </a:r>
            <a:r>
              <a:rPr lang="en-US" dirty="0" err="1"/>
              <a:t>20pt</a:t>
            </a:r>
            <a:endParaRPr lang="en-US" dirty="0"/>
          </a:p>
          <a:p>
            <a:pPr lvl="1"/>
            <a:r>
              <a:rPr lang="en-US" dirty="0"/>
              <a:t>Second level text style </a:t>
            </a:r>
            <a:r>
              <a:rPr lang="en-US" dirty="0" err="1"/>
              <a:t>EYInterstate</a:t>
            </a:r>
            <a:r>
              <a:rPr lang="en-US" dirty="0"/>
              <a:t> Light </a:t>
            </a:r>
            <a:r>
              <a:rPr lang="en-US" dirty="0" err="1"/>
              <a:t>20pt</a:t>
            </a:r>
            <a:endParaRPr lang="en-US" dirty="0"/>
          </a:p>
          <a:p>
            <a:pPr lvl="2"/>
            <a:r>
              <a:rPr lang="en-US" dirty="0"/>
              <a:t>Third level text style </a:t>
            </a:r>
            <a:r>
              <a:rPr lang="en-US" dirty="0" err="1"/>
              <a:t>EYInterstate</a:t>
            </a:r>
            <a:r>
              <a:rPr lang="en-US" dirty="0"/>
              <a:t> Light </a:t>
            </a:r>
            <a:r>
              <a:rPr lang="en-US" dirty="0" err="1"/>
              <a:t>18pt</a:t>
            </a:r>
            <a:endParaRPr lang="en-US" dirty="0"/>
          </a:p>
          <a:p>
            <a:pPr lvl="3"/>
            <a:r>
              <a:rPr lang="en-US" dirty="0"/>
              <a:t>Fourth level text style </a:t>
            </a:r>
            <a:r>
              <a:rPr lang="en-US" dirty="0" err="1"/>
              <a:t>EYInterstate</a:t>
            </a:r>
            <a:r>
              <a:rPr lang="en-US" dirty="0"/>
              <a:t> Light </a:t>
            </a:r>
            <a:r>
              <a:rPr lang="en-US" dirty="0" err="1"/>
              <a:t>16pt</a:t>
            </a:r>
            <a:endParaRPr lang="en-US" dirty="0"/>
          </a:p>
          <a:p>
            <a:pPr lvl="4"/>
            <a:r>
              <a:rPr lang="en-US" dirty="0"/>
              <a:t>Fifth level text style </a:t>
            </a:r>
            <a:r>
              <a:rPr lang="en-US" dirty="0" err="1"/>
              <a:t>EYInterstate</a:t>
            </a:r>
            <a:r>
              <a:rPr lang="en-US" dirty="0"/>
              <a:t> Light </a:t>
            </a:r>
            <a:r>
              <a:rPr lang="en-US" dirty="0" err="1"/>
              <a:t>16pt</a:t>
            </a:r>
            <a:endParaRPr lang="en-US" dirty="0"/>
          </a:p>
          <a:p>
            <a:pPr lvl="5"/>
            <a:r>
              <a:rPr lang="en-US" dirty="0"/>
              <a:t>Sixth level text style </a:t>
            </a:r>
            <a:r>
              <a:rPr lang="en-US" dirty="0" err="1"/>
              <a:t>EYInterstate</a:t>
            </a:r>
            <a:r>
              <a:rPr lang="en-US" dirty="0"/>
              <a:t> Light </a:t>
            </a:r>
            <a:r>
              <a:rPr lang="en-US" dirty="0" err="1"/>
              <a:t>14pt</a:t>
            </a:r>
            <a:endParaRPr lang="en-US" dirty="0"/>
          </a:p>
          <a:p>
            <a:pPr lvl="6"/>
            <a:r>
              <a:rPr lang="en-US" dirty="0"/>
              <a:t>Seventh level text style </a:t>
            </a:r>
            <a:r>
              <a:rPr lang="en-US" dirty="0" err="1"/>
              <a:t>EYInterstate</a:t>
            </a:r>
            <a:r>
              <a:rPr lang="en-US" dirty="0"/>
              <a:t> Light </a:t>
            </a:r>
            <a:r>
              <a:rPr lang="en-US" dirty="0" err="1"/>
              <a:t>14pt</a:t>
            </a:r>
            <a:endParaRPr lang="en-US" dirty="0"/>
          </a:p>
          <a:p>
            <a:pPr lvl="7"/>
            <a:r>
              <a:rPr lang="en-US" dirty="0"/>
              <a:t>Eighth level text style </a:t>
            </a:r>
            <a:r>
              <a:rPr lang="en-US" dirty="0" err="1"/>
              <a:t>EYInterstate</a:t>
            </a:r>
            <a:r>
              <a:rPr lang="en-US" dirty="0"/>
              <a:t> Light </a:t>
            </a:r>
            <a:r>
              <a:rPr lang="en-US" dirty="0" err="1"/>
              <a:t>12pt</a:t>
            </a:r>
            <a:endParaRPr lang="en-US" dirty="0"/>
          </a:p>
          <a:p>
            <a:pPr lvl="8"/>
            <a:r>
              <a:rPr lang="en-US" dirty="0"/>
              <a:t>Nineth level text style </a:t>
            </a:r>
            <a:r>
              <a:rPr lang="en-US" dirty="0" err="1"/>
              <a:t>EYInterstate</a:t>
            </a:r>
            <a:r>
              <a:rPr lang="en-US" dirty="0"/>
              <a:t> Light </a:t>
            </a:r>
            <a:r>
              <a:rPr lang="en-US" dirty="0" err="1"/>
              <a:t>24pt</a:t>
            </a:r>
            <a:r>
              <a:rPr lang="en-US" dirty="0"/>
              <a:t> for key pull out text</a:t>
            </a:r>
          </a:p>
        </p:txBody>
      </p:sp>
      <p:sp>
        <p:nvSpPr>
          <p:cNvPr id="21" name="Slide Number Placeholder">
            <a:extLst>
              <a:ext uri="{FF2B5EF4-FFF2-40B4-BE49-F238E27FC236}">
                <a16:creationId xmlns:a16="http://schemas.microsoft.com/office/drawing/2014/main" id="{3B540F9A-D485-4BD0-B905-41F8A52593F8}"/>
              </a:ext>
            </a:extLst>
          </p:cNvPr>
          <p:cNvSpPr>
            <a:spLocks noGrp="1"/>
          </p:cNvSpPr>
          <p:nvPr>
            <p:ph type="sldNum" sz="quarter" idx="4"/>
          </p:nvPr>
        </p:nvSpPr>
        <p:spPr>
          <a:xfrm>
            <a:off x="485747" y="6437115"/>
            <a:ext cx="509098"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9" name="Date Placeholder">
            <a:extLst>
              <a:ext uri="{FF2B5EF4-FFF2-40B4-BE49-F238E27FC236}">
                <a16:creationId xmlns:a16="http://schemas.microsoft.com/office/drawing/2014/main" id="{600772EA-C6B0-4F5D-AA59-01C0858EFADB}"/>
              </a:ext>
            </a:extLst>
          </p:cNvPr>
          <p:cNvSpPr>
            <a:spLocks noGrp="1"/>
          </p:cNvSpPr>
          <p:nvPr>
            <p:ph type="dt" sz="half" idx="2"/>
          </p:nvPr>
        </p:nvSpPr>
        <p:spPr>
          <a:xfrm>
            <a:off x="994845" y="6437115"/>
            <a:ext cx="1275686"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8871E53D-EDC0-4486-915E-BB4E0FAB6099}" type="datetime1">
              <a:rPr lang="en-US" smtClean="0"/>
              <a:t>3/20/2025</a:t>
            </a:fld>
            <a:endParaRPr lang="en-US" dirty="0"/>
          </a:p>
        </p:txBody>
      </p:sp>
      <p:sp>
        <p:nvSpPr>
          <p:cNvPr id="20" name="Footer Placeholder">
            <a:extLst>
              <a:ext uri="{FF2B5EF4-FFF2-40B4-BE49-F238E27FC236}">
                <a16:creationId xmlns:a16="http://schemas.microsoft.com/office/drawing/2014/main" id="{AC28FA70-87E4-49F4-AFDE-345AA28E0BE7}"/>
              </a:ext>
            </a:extLst>
          </p:cNvPr>
          <p:cNvSpPr>
            <a:spLocks noGrp="1"/>
          </p:cNvSpPr>
          <p:nvPr>
            <p:ph type="ftr" sz="quarter" idx="3"/>
          </p:nvPr>
        </p:nvSpPr>
        <p:spPr>
          <a:xfrm>
            <a:off x="2270531" y="6437115"/>
            <a:ext cx="3825470" cy="123111"/>
          </a:xfrm>
          <a:prstGeom prst="rect">
            <a:avLst/>
          </a:prstGeom>
        </p:spPr>
        <p:txBody>
          <a:bodyPr vert="horz" lIns="0" tIns="0" rIns="0" bIns="0" rtlCol="0" anchor="t">
            <a:no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grpSp>
        <p:nvGrpSpPr>
          <p:cNvPr id="6" name="Logo">
            <a:extLst>
              <a:ext uri="{FF2B5EF4-FFF2-40B4-BE49-F238E27FC236}">
                <a16:creationId xmlns:a16="http://schemas.microsoft.com/office/drawing/2014/main" id="{84D8E7BF-2CB9-F661-3559-99D90AE0A4E5}"/>
              </a:ext>
            </a:extLst>
          </p:cNvPr>
          <p:cNvGrpSpPr>
            <a:grpSpLocks noGrp="1" noUngrp="1" noRot="1" noChangeAspect="1" noMove="1" noResize="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noGrp="1" noRot="1" noMove="1" noResize="1" noEditPoints="1" noAdjustHandles="1" noChangeArrowheads="1" noChangeShapeType="1"/>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noGrp="1" noRot="1" noMove="1" noResize="1" noEditPoints="1" noAdjustHandles="1" noChangeArrowheads="1" noChangeShapeType="1"/>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noGrp="1" noRot="1" noMove="1" noResize="1" noEditPoints="1" noAdjustHandles="1" noChangeArrowheads="1" noChangeShapeType="1"/>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4101247033"/>
      </p:ext>
    </p:extLst>
  </p:cSld>
  <p:clrMap bg1="lt1" tx1="dk1" bg2="lt2" tx2="dk2" accent1="accent1" accent2="accent2" accent3="accent3" accent4="accent4" accent5="accent5" accent6="accent6" hlink="hlink" folHlink="folHlink"/>
  <p:sldLayoutIdLst>
    <p:sldLayoutId id="2147484120" r:id="rId1"/>
    <p:sldLayoutId id="2147484121" r:id="rId2"/>
    <p:sldLayoutId id="2147484122" r:id="rId3"/>
    <p:sldLayoutId id="2147484123" r:id="rId4"/>
    <p:sldLayoutId id="2147484124" r:id="rId5"/>
    <p:sldLayoutId id="2147484125" r:id="rId6"/>
    <p:sldLayoutId id="2147484126" r:id="rId7"/>
    <p:sldLayoutId id="2147484127" r:id="rId8"/>
    <p:sldLayoutId id="2147484128" r:id="rId9"/>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0" indent="0" algn="l" defTabSz="914400" rtl="0" eaLnBrk="1" latinLnBrk="0" hangingPunct="1">
        <a:spcBef>
          <a:spcPts val="1200"/>
        </a:spcBef>
        <a:spcAft>
          <a:spcPts val="1200"/>
        </a:spcAft>
        <a:buClr>
          <a:schemeClr val="tx2"/>
        </a:buClr>
        <a:buFont typeface="Wingdings" pitchFamily="2" charset="2"/>
        <a:buNone/>
        <a:tabLst/>
        <a:defRPr sz="2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 pos="302" userDrawn="1">
          <p15:clr>
            <a:srgbClr val="F26B43"/>
          </p15:clr>
        </p15:guide>
        <p15:guide id="52" orient="horz" pos="527" userDrawn="1">
          <p15:clr>
            <a:srgbClr val="F26B43"/>
          </p15:clr>
        </p15:guide>
        <p15:guide id="53" pos="7378" userDrawn="1">
          <p15:clr>
            <a:srgbClr val="F26B43"/>
          </p15:clr>
        </p15:guide>
        <p15:guide id="54" orient="horz" pos="3838" userDrawn="1">
          <p15:clr>
            <a:srgbClr val="F26B43"/>
          </p15:clr>
        </p15:guide>
        <p15:guide id="55" orient="horz" pos="890" userDrawn="1">
          <p15:clr>
            <a:srgbClr val="F26B43"/>
          </p15:clr>
        </p15:guide>
        <p15:guide id="56" orient="horz" pos="21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p:cNvSpPr>
            <a:spLocks noGrp="1"/>
          </p:cNvSpPr>
          <p:nvPr>
            <p:ph type="title"/>
          </p:nvPr>
        </p:nvSpPr>
        <p:spPr>
          <a:xfrm>
            <a:off x="485523" y="382588"/>
            <a:ext cx="11224347" cy="638175"/>
          </a:xfrm>
          <a:prstGeom prst="rect">
            <a:avLst/>
          </a:prstGeom>
        </p:spPr>
        <p:txBody>
          <a:bodyPr vert="horz" lIns="0" tIns="0" rIns="0" bIns="0" rtlCol="0" anchor="t" anchorCtr="0">
            <a:noAutofit/>
          </a:bodyPr>
          <a:lstStyle/>
          <a:p>
            <a:r>
              <a:rPr lang="en-GB" dirty="0"/>
              <a:t>Click to edit Master title style</a:t>
            </a:r>
          </a:p>
        </p:txBody>
      </p:sp>
      <p:sp>
        <p:nvSpPr>
          <p:cNvPr id="3" name="Text Placeholder"/>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16pt</a:t>
            </a:r>
          </a:p>
          <a:p>
            <a:pPr lvl="1"/>
            <a:r>
              <a:rPr lang="en-US" dirty="0"/>
              <a:t>Second level text style </a:t>
            </a:r>
            <a:r>
              <a:rPr lang="en-US" dirty="0" err="1"/>
              <a:t>EYInterstate</a:t>
            </a:r>
            <a:r>
              <a:rPr lang="en-US" dirty="0"/>
              <a:t> Light 16pt</a:t>
            </a:r>
          </a:p>
          <a:p>
            <a:pPr lvl="2"/>
            <a:r>
              <a:rPr lang="en-US" dirty="0"/>
              <a:t>Third level text style </a:t>
            </a:r>
            <a:r>
              <a:rPr lang="en-US" dirty="0" err="1"/>
              <a:t>EYInterstate</a:t>
            </a:r>
            <a:r>
              <a:rPr lang="en-US" dirty="0"/>
              <a:t> Light 14pt</a:t>
            </a:r>
          </a:p>
          <a:p>
            <a:pPr lvl="3"/>
            <a:r>
              <a:rPr lang="en-US" dirty="0"/>
              <a:t>Fourth level text style </a:t>
            </a:r>
            <a:r>
              <a:rPr lang="en-US" dirty="0" err="1"/>
              <a:t>EYInterstate</a:t>
            </a:r>
            <a:r>
              <a:rPr lang="en-US" dirty="0"/>
              <a:t> Light 14pt</a:t>
            </a:r>
          </a:p>
          <a:p>
            <a:pPr lvl="4"/>
            <a:r>
              <a:rPr lang="en-US" dirty="0"/>
              <a:t>Fifth level text style </a:t>
            </a:r>
            <a:r>
              <a:rPr lang="en-US" dirty="0" err="1"/>
              <a:t>EYInterstate</a:t>
            </a:r>
            <a:r>
              <a:rPr lang="en-US" dirty="0"/>
              <a:t> Light 12pt</a:t>
            </a:r>
          </a:p>
          <a:p>
            <a:pPr lvl="5"/>
            <a:r>
              <a:rPr lang="en-US" dirty="0"/>
              <a:t>Sixth level text style </a:t>
            </a:r>
            <a:r>
              <a:rPr lang="en-US" dirty="0" err="1"/>
              <a:t>EYInterstate</a:t>
            </a:r>
            <a:r>
              <a:rPr lang="en-US" dirty="0"/>
              <a:t> Light 12pt</a:t>
            </a:r>
          </a:p>
          <a:p>
            <a:pPr lvl="6"/>
            <a:r>
              <a:rPr lang="en-US" dirty="0"/>
              <a:t>Seventh level text style </a:t>
            </a:r>
            <a:r>
              <a:rPr lang="en-US" dirty="0" err="1"/>
              <a:t>EYInterstate</a:t>
            </a:r>
            <a:r>
              <a:rPr lang="en-US" dirty="0"/>
              <a:t> Light 11pt</a:t>
            </a:r>
          </a:p>
          <a:p>
            <a:pPr lvl="7"/>
            <a:r>
              <a:rPr lang="en-US" dirty="0"/>
              <a:t>Eighth level text style </a:t>
            </a:r>
            <a:r>
              <a:rPr lang="en-US" dirty="0" err="1"/>
              <a:t>EYInterstate</a:t>
            </a:r>
            <a:r>
              <a:rPr lang="en-US" dirty="0"/>
              <a:t> Light 10pt</a:t>
            </a:r>
          </a:p>
          <a:p>
            <a:pPr lvl="8"/>
            <a:r>
              <a:rPr lang="en-US" dirty="0"/>
              <a:t>Nineth level text style </a:t>
            </a:r>
            <a:r>
              <a:rPr lang="en-US" dirty="0" err="1"/>
              <a:t>EYInterstate</a:t>
            </a:r>
            <a:r>
              <a:rPr lang="en-US" dirty="0"/>
              <a:t> Light 20pt for key pull out text</a:t>
            </a:r>
          </a:p>
        </p:txBody>
      </p:sp>
      <p:sp>
        <p:nvSpPr>
          <p:cNvPr id="21" name="Slide Number Placeholder">
            <a:extLst>
              <a:ext uri="{FF2B5EF4-FFF2-40B4-BE49-F238E27FC236}">
                <a16:creationId xmlns:a16="http://schemas.microsoft.com/office/drawing/2014/main" id="{3B540F9A-D485-4BD0-B905-41F8A52593F8}"/>
              </a:ext>
            </a:extLst>
          </p:cNvPr>
          <p:cNvSpPr>
            <a:spLocks noGrp="1"/>
          </p:cNvSpPr>
          <p:nvPr>
            <p:ph type="sldNum" sz="quarter" idx="4"/>
          </p:nvPr>
        </p:nvSpPr>
        <p:spPr>
          <a:xfrm>
            <a:off x="485747" y="6437115"/>
            <a:ext cx="509098"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9" name="Date Placeholder">
            <a:extLst>
              <a:ext uri="{FF2B5EF4-FFF2-40B4-BE49-F238E27FC236}">
                <a16:creationId xmlns:a16="http://schemas.microsoft.com/office/drawing/2014/main" id="{600772EA-C6B0-4F5D-AA59-01C0858EFADB}"/>
              </a:ext>
            </a:extLst>
          </p:cNvPr>
          <p:cNvSpPr>
            <a:spLocks noGrp="1"/>
          </p:cNvSpPr>
          <p:nvPr>
            <p:ph type="dt" sz="half" idx="2"/>
          </p:nvPr>
        </p:nvSpPr>
        <p:spPr>
          <a:xfrm>
            <a:off x="994845" y="6437115"/>
            <a:ext cx="1275686" cy="123111"/>
          </a:xfrm>
          <a:prstGeom prst="rect">
            <a:avLst/>
          </a:prstGeom>
        </p:spPr>
        <p:txBody>
          <a:bodyPr vert="horz" lIns="0" tIns="0" rIns="0" bIns="0" rtlCol="0" anchor="t">
            <a:noAutofit/>
          </a:bodyPr>
          <a:lstStyle>
            <a:lvl1pPr marL="0" algn="l" defTabSz="914400" rtl="0" eaLnBrk="1" latinLnBrk="0" hangingPunct="1">
              <a:defRPr lang="en-IN" sz="800" kern="1200" smtClean="0">
                <a:solidFill>
                  <a:schemeClr val="bg1"/>
                </a:solidFill>
                <a:latin typeface="+mn-lt"/>
                <a:ea typeface="+mn-ea"/>
                <a:cs typeface="+mn-cs"/>
              </a:defRPr>
            </a:lvl1pPr>
          </a:lstStyle>
          <a:p>
            <a:fld id="{F57CFB5D-D3F0-49E7-BBF9-DF206229E077}" type="datetime1">
              <a:rPr lang="en-US" smtClean="0"/>
              <a:t>3/20/2025</a:t>
            </a:fld>
            <a:endParaRPr lang="en-US" dirty="0"/>
          </a:p>
        </p:txBody>
      </p:sp>
      <p:sp>
        <p:nvSpPr>
          <p:cNvPr id="20" name="Footer Placeholder">
            <a:extLst>
              <a:ext uri="{FF2B5EF4-FFF2-40B4-BE49-F238E27FC236}">
                <a16:creationId xmlns:a16="http://schemas.microsoft.com/office/drawing/2014/main" id="{AC28FA70-87E4-49F4-AFDE-345AA28E0BE7}"/>
              </a:ext>
            </a:extLst>
          </p:cNvPr>
          <p:cNvSpPr>
            <a:spLocks noGrp="1"/>
          </p:cNvSpPr>
          <p:nvPr>
            <p:ph type="ftr" sz="quarter" idx="3"/>
          </p:nvPr>
        </p:nvSpPr>
        <p:spPr>
          <a:xfrm>
            <a:off x="2270531" y="6437115"/>
            <a:ext cx="3825470" cy="123111"/>
          </a:xfrm>
          <a:prstGeom prst="rect">
            <a:avLst/>
          </a:prstGeom>
        </p:spPr>
        <p:txBody>
          <a:bodyPr vert="horz" lIns="0" tIns="0" rIns="0" bIns="0" rtlCol="0" anchor="t">
            <a:no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grpSp>
        <p:nvGrpSpPr>
          <p:cNvPr id="6" name="Logo">
            <a:extLst>
              <a:ext uri="{FF2B5EF4-FFF2-40B4-BE49-F238E27FC236}">
                <a16:creationId xmlns:a16="http://schemas.microsoft.com/office/drawing/2014/main" id="{84D8E7BF-2CB9-F661-3559-99D90AE0A4E5}"/>
              </a:ext>
            </a:extLst>
          </p:cNvPr>
          <p:cNvGrpSpPr>
            <a:grpSpLocks noGrp="1" noUngrp="1" noRot="1" noChangeAspect="1" noMove="1" noResize="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noGrp="1" noRot="1" noMove="1" noResize="1" noEditPoints="1" noAdjustHandles="1" noChangeArrowheads="1" noChangeShapeType="1"/>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noGrp="1" noRot="1" noMove="1" noResize="1" noEditPoints="1" noAdjustHandles="1" noChangeArrowheads="1" noChangeShapeType="1"/>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noGrp="1" noRot="1" noMove="1" noResize="1" noEditPoints="1" noAdjustHandles="1" noChangeArrowheads="1" noChangeShapeType="1"/>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Tree>
    <p:extLst>
      <p:ext uri="{BB962C8B-B14F-4D97-AF65-F5344CB8AC3E}">
        <p14:creationId xmlns:p14="http://schemas.microsoft.com/office/powerpoint/2010/main" val="2924229438"/>
      </p:ext>
    </p:extLst>
  </p:cSld>
  <p:clrMap bg1="lt1" tx1="dk1" bg2="lt2" tx2="dk2" accent1="accent1" accent2="accent2" accent3="accent3" accent4="accent4" accent5="accent5" accent6="accent6" hlink="hlink" folHlink="folHlink"/>
  <p:sldLayoutIdLst>
    <p:sldLayoutId id="2147484086" r:id="rId1"/>
    <p:sldLayoutId id="2147484087" r:id="rId2"/>
    <p:sldLayoutId id="2147484088" r:id="rId3"/>
    <p:sldLayoutId id="2147484095" r:id="rId4"/>
    <p:sldLayoutId id="2147484099" r:id="rId5"/>
    <p:sldLayoutId id="2147484089" r:id="rId6"/>
    <p:sldLayoutId id="2147484090" r:id="rId7"/>
    <p:sldLayoutId id="2147484096" r:id="rId8"/>
    <p:sldLayoutId id="2147484097" r:id="rId9"/>
    <p:sldLayoutId id="2147484092" r:id="rId10"/>
    <p:sldLayoutId id="2147484100" r:id="rId11"/>
    <p:sldLayoutId id="2147484094" r:id="rId12"/>
  </p:sldLayoutIdLst>
  <p:hf hdr="0"/>
  <p:txStyles>
    <p:titleStyle>
      <a:lvl1pPr algn="l" defTabSz="914400" rtl="0" eaLnBrk="1" latinLnBrk="0" hangingPunct="1">
        <a:lnSpc>
          <a:spcPct val="85000"/>
        </a:lnSpc>
        <a:spcBef>
          <a:spcPct val="0"/>
        </a:spcBef>
        <a:buNone/>
        <a:defRPr sz="24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4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2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2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1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1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000" kern="1200">
          <a:solidFill>
            <a:schemeClr val="bg1"/>
          </a:solidFill>
          <a:latin typeface="+mn-lt"/>
          <a:ea typeface="+mn-ea"/>
          <a:cs typeface="+mn-cs"/>
        </a:defRPr>
      </a:lvl8pPr>
      <a:lvl9pPr marL="0" indent="0" algn="l" defTabSz="914400" rtl="0" eaLnBrk="1" latinLnBrk="0" hangingPunct="1">
        <a:spcBef>
          <a:spcPts val="1200"/>
        </a:spcBef>
        <a:spcAft>
          <a:spcPts val="1200"/>
        </a:spcAft>
        <a:buClr>
          <a:schemeClr val="tx2"/>
        </a:buClr>
        <a:buFont typeface="Wingdings" pitchFamily="2" charset="2"/>
        <a:buNone/>
        <a:tabLst/>
        <a:defRPr sz="20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43" pos="302" userDrawn="1">
          <p15:clr>
            <a:srgbClr val="F26B43"/>
          </p15:clr>
        </p15:guide>
        <p15:guide id="45" pos="7378" userDrawn="1">
          <p15:clr>
            <a:srgbClr val="F26B43"/>
          </p15:clr>
        </p15:guide>
        <p15:guide id="58" orient="horz" pos="663" userDrawn="1">
          <p15:clr>
            <a:srgbClr val="F26B43"/>
          </p15:clr>
        </p15:guide>
        <p15:guide id="59" orient="horz" pos="255" userDrawn="1">
          <p15:clr>
            <a:srgbClr val="F26B43"/>
          </p15:clr>
        </p15:guide>
        <p15:guide id="60" orient="horz" pos="890" userDrawn="1">
          <p15:clr>
            <a:srgbClr val="F26B43"/>
          </p15:clr>
        </p15:guide>
        <p15:guide id="61" orient="horz" pos="383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5523" y="369888"/>
            <a:ext cx="11224347" cy="470898"/>
          </a:xfrm>
          <a:prstGeom prst="rect">
            <a:avLst/>
          </a:prstGeom>
        </p:spPr>
        <p:txBody>
          <a:bodyPr vert="horz" lIns="0" tIns="0" rIns="0" bIns="0" rtlCol="0" anchor="t" anchorCtr="0">
            <a:noAutofit/>
          </a:bodyPr>
          <a:lstStyle/>
          <a:p>
            <a:r>
              <a:rPr lang="en-GB" dirty="0"/>
              <a:t>Click to edit Master title style</a:t>
            </a:r>
          </a:p>
        </p:txBody>
      </p:sp>
      <p:sp>
        <p:nvSpPr>
          <p:cNvPr id="3" name="Text Placeholder 2"/>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a:t>
            </a:r>
            <a:r>
              <a:rPr lang="en-US" dirty="0" err="1"/>
              <a:t>20pt</a:t>
            </a:r>
            <a:endParaRPr lang="en-US" dirty="0"/>
          </a:p>
          <a:p>
            <a:pPr lvl="1"/>
            <a:r>
              <a:rPr lang="en-US" dirty="0"/>
              <a:t>Second level text style </a:t>
            </a:r>
            <a:r>
              <a:rPr lang="en-US" dirty="0" err="1"/>
              <a:t>EYInterstate</a:t>
            </a:r>
            <a:r>
              <a:rPr lang="en-US" dirty="0"/>
              <a:t> Light </a:t>
            </a:r>
            <a:r>
              <a:rPr lang="en-US" dirty="0" err="1"/>
              <a:t>20pt</a:t>
            </a:r>
            <a:endParaRPr lang="en-US" dirty="0"/>
          </a:p>
          <a:p>
            <a:pPr lvl="2"/>
            <a:r>
              <a:rPr lang="en-US" dirty="0"/>
              <a:t>Third level text style </a:t>
            </a:r>
            <a:r>
              <a:rPr lang="en-US" dirty="0" err="1"/>
              <a:t>EYInterstate</a:t>
            </a:r>
            <a:r>
              <a:rPr lang="en-US" dirty="0"/>
              <a:t> Light </a:t>
            </a:r>
            <a:r>
              <a:rPr lang="en-US" dirty="0" err="1"/>
              <a:t>18pt</a:t>
            </a:r>
            <a:endParaRPr lang="en-US" dirty="0"/>
          </a:p>
          <a:p>
            <a:pPr lvl="3"/>
            <a:r>
              <a:rPr lang="en-US" dirty="0"/>
              <a:t>Fourth level text style </a:t>
            </a:r>
            <a:r>
              <a:rPr lang="en-US" dirty="0" err="1"/>
              <a:t>EYInterstate</a:t>
            </a:r>
            <a:r>
              <a:rPr lang="en-US" dirty="0"/>
              <a:t> Light </a:t>
            </a:r>
            <a:r>
              <a:rPr lang="en-US" dirty="0" err="1"/>
              <a:t>16pt</a:t>
            </a:r>
            <a:endParaRPr lang="en-US" dirty="0"/>
          </a:p>
          <a:p>
            <a:pPr lvl="4"/>
            <a:r>
              <a:rPr lang="en-US" dirty="0"/>
              <a:t>Fifth level text style </a:t>
            </a:r>
            <a:r>
              <a:rPr lang="en-US" dirty="0" err="1"/>
              <a:t>EYInterstate</a:t>
            </a:r>
            <a:r>
              <a:rPr lang="en-US" dirty="0"/>
              <a:t> Light </a:t>
            </a:r>
            <a:r>
              <a:rPr lang="en-US" dirty="0" err="1"/>
              <a:t>16pt</a:t>
            </a:r>
            <a:endParaRPr lang="en-US" dirty="0"/>
          </a:p>
          <a:p>
            <a:pPr lvl="5"/>
            <a:r>
              <a:rPr lang="en-US" dirty="0"/>
              <a:t>Sixth level text style </a:t>
            </a:r>
            <a:r>
              <a:rPr lang="en-US" dirty="0" err="1"/>
              <a:t>EYInterstate</a:t>
            </a:r>
            <a:r>
              <a:rPr lang="en-US" dirty="0"/>
              <a:t> Light </a:t>
            </a:r>
            <a:r>
              <a:rPr lang="en-US" dirty="0" err="1"/>
              <a:t>14pt</a:t>
            </a:r>
            <a:endParaRPr lang="en-US" dirty="0"/>
          </a:p>
          <a:p>
            <a:pPr lvl="6"/>
            <a:r>
              <a:rPr lang="en-US" dirty="0"/>
              <a:t>Seventh level text style </a:t>
            </a:r>
            <a:r>
              <a:rPr lang="en-US" dirty="0" err="1"/>
              <a:t>EYInterstate</a:t>
            </a:r>
            <a:r>
              <a:rPr lang="en-US" dirty="0"/>
              <a:t> Light </a:t>
            </a:r>
            <a:r>
              <a:rPr lang="en-US" dirty="0" err="1"/>
              <a:t>14pt</a:t>
            </a:r>
            <a:endParaRPr lang="en-US" dirty="0"/>
          </a:p>
          <a:p>
            <a:pPr lvl="7"/>
            <a:r>
              <a:rPr lang="en-US" dirty="0"/>
              <a:t>Eighth level text style </a:t>
            </a:r>
            <a:r>
              <a:rPr lang="en-US" dirty="0" err="1"/>
              <a:t>EYInterstate</a:t>
            </a:r>
            <a:r>
              <a:rPr lang="en-US" dirty="0"/>
              <a:t> Light </a:t>
            </a:r>
            <a:r>
              <a:rPr lang="en-US" dirty="0" err="1"/>
              <a:t>12pt</a:t>
            </a:r>
            <a:endParaRPr lang="en-US" dirty="0"/>
          </a:p>
          <a:p>
            <a:pPr lvl="8"/>
            <a:r>
              <a:rPr lang="en-US" dirty="0"/>
              <a:t>Nineth level text style </a:t>
            </a:r>
            <a:r>
              <a:rPr lang="en-US" dirty="0" err="1"/>
              <a:t>EYInterstate</a:t>
            </a:r>
            <a:r>
              <a:rPr lang="en-US" dirty="0"/>
              <a:t> Light </a:t>
            </a:r>
            <a:r>
              <a:rPr lang="en-US" dirty="0" err="1"/>
              <a:t>12pt</a:t>
            </a:r>
            <a:endParaRPr lang="en-US" dirty="0"/>
          </a:p>
        </p:txBody>
      </p:sp>
      <p:grpSp>
        <p:nvGrpSpPr>
          <p:cNvPr id="6" name="Group 4">
            <a:extLst>
              <a:ext uri="{FF2B5EF4-FFF2-40B4-BE49-F238E27FC236}">
                <a16:creationId xmlns:a16="http://schemas.microsoft.com/office/drawing/2014/main" id="{84D8E7BF-2CB9-F661-3559-99D90AE0A4E5}"/>
              </a:ext>
            </a:extLst>
          </p:cNvPr>
          <p:cNvGrpSpPr>
            <a:grpSpLocks noChangeAspect="1"/>
          </p:cNvGrpSpPr>
          <p:nvPr userDrawn="1"/>
        </p:nvGrpSpPr>
        <p:grpSpPr bwMode="black">
          <a:xfrm>
            <a:off x="11623900" y="6276977"/>
            <a:ext cx="346158" cy="355219"/>
            <a:chOff x="7110" y="4004"/>
            <a:chExt cx="191" cy="196"/>
          </a:xfrm>
        </p:grpSpPr>
        <p:sp>
          <p:nvSpPr>
            <p:cNvPr id="7" name="Freeform 5">
              <a:extLst>
                <a:ext uri="{FF2B5EF4-FFF2-40B4-BE49-F238E27FC236}">
                  <a16:creationId xmlns:a16="http://schemas.microsoft.com/office/drawing/2014/main" id="{B6AA6DF4-2FEA-00BD-9BF9-6CDE40EF389F}"/>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a16="http://schemas.microsoft.com/office/drawing/2014/main" id="{9F5D8B0B-D61C-3D77-A3C6-C71B65E66459}"/>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a16="http://schemas.microsoft.com/office/drawing/2014/main" id="{66939EE2-541D-2E43-8858-BD44D3A0144C}"/>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
        <p:nvSpPr>
          <p:cNvPr id="12" name="Slide Number Placeholder">
            <a:extLst>
              <a:ext uri="{FF2B5EF4-FFF2-40B4-BE49-F238E27FC236}">
                <a16:creationId xmlns:a16="http://schemas.microsoft.com/office/drawing/2014/main" id="{ED74E7B3-73BA-6CBF-F361-5C4836CC1A2A}"/>
              </a:ext>
            </a:extLst>
          </p:cNvPr>
          <p:cNvSpPr>
            <a:spLocks noGrp="1"/>
          </p:cNvSpPr>
          <p:nvPr>
            <p:ph type="sldNum" sz="quarter" idx="4"/>
          </p:nvPr>
        </p:nvSpPr>
        <p:spPr>
          <a:xfrm>
            <a:off x="485747" y="6437115"/>
            <a:ext cx="509098"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4" name="Date Placeholder">
            <a:extLst>
              <a:ext uri="{FF2B5EF4-FFF2-40B4-BE49-F238E27FC236}">
                <a16:creationId xmlns:a16="http://schemas.microsoft.com/office/drawing/2014/main" id="{F72B6F9D-B29D-E927-36D7-47D672109207}"/>
              </a:ext>
            </a:extLst>
          </p:cNvPr>
          <p:cNvSpPr>
            <a:spLocks noGrp="1"/>
          </p:cNvSpPr>
          <p:nvPr>
            <p:ph type="dt" sz="half" idx="2"/>
          </p:nvPr>
        </p:nvSpPr>
        <p:spPr>
          <a:xfrm>
            <a:off x="994845" y="6437115"/>
            <a:ext cx="1275686"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51B22532-B74A-42F2-AC78-F979D73BFCAB}" type="datetime1">
              <a:rPr lang="en-US" smtClean="0"/>
              <a:t>3/20/2025</a:t>
            </a:fld>
            <a:endParaRPr lang="en-US" dirty="0"/>
          </a:p>
        </p:txBody>
      </p:sp>
      <p:sp>
        <p:nvSpPr>
          <p:cNvPr id="15" name="Footer Placeholder">
            <a:extLst>
              <a:ext uri="{FF2B5EF4-FFF2-40B4-BE49-F238E27FC236}">
                <a16:creationId xmlns:a16="http://schemas.microsoft.com/office/drawing/2014/main" id="{F3C10C79-9BC5-0699-5C8C-F8347F46437D}"/>
              </a:ext>
            </a:extLst>
          </p:cNvPr>
          <p:cNvSpPr>
            <a:spLocks noGrp="1"/>
          </p:cNvSpPr>
          <p:nvPr>
            <p:ph type="ftr" sz="quarter" idx="3"/>
          </p:nvPr>
        </p:nvSpPr>
        <p:spPr>
          <a:xfrm>
            <a:off x="2270531" y="6437115"/>
            <a:ext cx="3825470" cy="123111"/>
          </a:xfrm>
          <a:prstGeom prst="rect">
            <a:avLst/>
          </a:prstGeom>
        </p:spPr>
        <p:txBody>
          <a:bodyPr vert="horz" lIns="0" tIns="0" rIns="0" bIns="0" rtlCol="0" anchor="t">
            <a:sp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spTree>
    <p:extLst>
      <p:ext uri="{BB962C8B-B14F-4D97-AF65-F5344CB8AC3E}">
        <p14:creationId xmlns:p14="http://schemas.microsoft.com/office/powerpoint/2010/main" val="3990626545"/>
      </p:ext>
    </p:extLst>
  </p:cSld>
  <p:clrMap bg1="lt1" tx1="dk1" bg2="lt2" tx2="dk2" accent1="accent1" accent2="accent2" accent3="accent3" accent4="accent4" accent5="accent5" accent6="accent6" hlink="hlink" folHlink="folHlink"/>
  <p:sldLayoutIdLst>
    <p:sldLayoutId id="2147484075" r:id="rId1"/>
    <p:sldLayoutId id="2147484076" r:id="rId2"/>
    <p:sldLayoutId id="2147484078" r:id="rId3"/>
    <p:sldLayoutId id="2147484153" r:id="rId4"/>
    <p:sldLayoutId id="2147484154" r:id="rId5"/>
    <p:sldLayoutId id="2147484116" r:id="rId6"/>
    <p:sldLayoutId id="2147484117" r:id="rId7"/>
    <p:sldLayoutId id="2147484118" r:id="rId8"/>
    <p:sldLayoutId id="2147484111" r:id="rId9"/>
    <p:sldLayoutId id="2147484112" r:id="rId10"/>
    <p:sldLayoutId id="2147484113" r:id="rId11"/>
    <p:sldLayoutId id="2147484114" r:id="rId12"/>
    <p:sldLayoutId id="2147484079" r:id="rId13"/>
    <p:sldLayoutId id="2147484080" r:id="rId14"/>
    <p:sldLayoutId id="2147484082" r:id="rId15"/>
    <p:sldLayoutId id="2147484083" r:id="rId16"/>
    <p:sldLayoutId id="2147484081" r:id="rId17"/>
    <p:sldLayoutId id="2147484155" r:id="rId18"/>
    <p:sldLayoutId id="2147484004" r:id="rId19"/>
    <p:sldLayoutId id="2147483984" r:id="rId20"/>
    <p:sldLayoutId id="2147484041" r:id="rId21"/>
    <p:sldLayoutId id="2147484084" r:id="rId22"/>
    <p:sldLayoutId id="2147484028" r:id="rId23"/>
    <p:sldLayoutId id="2147484014" r:id="rId24"/>
    <p:sldLayoutId id="2147484019" r:id="rId25"/>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2268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9" pos="7378" userDrawn="1">
          <p15:clr>
            <a:srgbClr val="F26B43"/>
          </p15:clr>
        </p15:guide>
        <p15:guide id="35" pos="302" userDrawn="1">
          <p15:clr>
            <a:srgbClr val="F26B43"/>
          </p15:clr>
        </p15:guide>
        <p15:guide id="36" orient="horz" pos="210" userDrawn="1">
          <p15:clr>
            <a:srgbClr val="F26B43"/>
          </p15:clr>
        </p15:guide>
        <p15:guide id="37" orient="horz" pos="527" userDrawn="1">
          <p15:clr>
            <a:srgbClr val="F26B43"/>
          </p15:clr>
        </p15:guide>
        <p15:guide id="38" orient="horz" pos="890" userDrawn="1">
          <p15:clr>
            <a:srgbClr val="F26B43"/>
          </p15:clr>
        </p15:guide>
        <p15:guide id="39" orient="horz" pos="383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22547-1F20-AED6-77EE-830165B78DD1}"/>
            </a:ext>
          </a:extLst>
        </p:cNvPr>
        <p:cNvGrpSpPr/>
        <p:nvPr/>
      </p:nvGrpSpPr>
      <p:grpSpPr>
        <a:xfrm>
          <a:off x="0" y="0"/>
          <a:ext cx="0" cy="0"/>
          <a:chOff x="0" y="0"/>
          <a:chExt cx="0" cy="0"/>
        </a:xfrm>
      </p:grpSpPr>
      <p:sp>
        <p:nvSpPr>
          <p:cNvPr id="4" name="Subtitle 3">
            <a:extLst>
              <a:ext uri="{FF2B5EF4-FFF2-40B4-BE49-F238E27FC236}">
                <a16:creationId xmlns:a16="http://schemas.microsoft.com/office/drawing/2014/main" id="{4EC2BC8D-4534-6D15-2358-063C92612821}"/>
              </a:ext>
            </a:extLst>
          </p:cNvPr>
          <p:cNvSpPr>
            <a:spLocks noGrp="1"/>
          </p:cNvSpPr>
          <p:nvPr>
            <p:ph type="subTitle" idx="1"/>
          </p:nvPr>
        </p:nvSpPr>
        <p:spPr>
          <a:xfrm>
            <a:off x="888143" y="4180515"/>
            <a:ext cx="4907628" cy="511939"/>
          </a:xfrm>
        </p:spPr>
        <p:txBody>
          <a:bodyPr/>
          <a:lstStyle/>
          <a:p>
            <a:r>
              <a:t>PIT and Social Security Considerations</a:t>
            </a:r>
          </a:p>
        </p:txBody>
      </p:sp>
      <p:sp>
        <p:nvSpPr>
          <p:cNvPr id="10" name="Title 9">
            <a:extLst>
              <a:ext uri="{FF2B5EF4-FFF2-40B4-BE49-F238E27FC236}">
                <a16:creationId xmlns:a16="http://schemas.microsoft.com/office/drawing/2014/main" id="{BD4DF98C-AE82-1662-A850-B52C51845D51}"/>
              </a:ext>
            </a:extLst>
          </p:cNvPr>
          <p:cNvSpPr>
            <a:spLocks noGrp="1"/>
          </p:cNvSpPr>
          <p:nvPr>
            <p:ph type="title"/>
          </p:nvPr>
        </p:nvSpPr>
        <p:spPr>
          <a:xfrm>
            <a:off x="889762" y="2811735"/>
            <a:ext cx="4906009" cy="1654043"/>
          </a:xfrm>
        </p:spPr>
        <p:txBody>
          <a:bodyPr/>
          <a:lstStyle/>
          <a:p>
            <a:r>
              <a:t>Tax Implications for Remote Work in Poland</a:t>
            </a:r>
          </a:p>
        </p:txBody>
      </p:sp>
      <p:sp>
        <p:nvSpPr>
          <p:cNvPr id="6" name="Text Placeholder 5">
            <a:extLst>
              <a:ext uri="{FF2B5EF4-FFF2-40B4-BE49-F238E27FC236}">
                <a16:creationId xmlns:a16="http://schemas.microsoft.com/office/drawing/2014/main" id="{9FC68A1F-A66D-E21D-E901-121F3296B187}"/>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3506778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1C0F2D9-589A-5443-F977-6038BD06B4BD}"/>
              </a:ext>
            </a:extLst>
          </p:cNvPr>
          <p:cNvSpPr>
            <a:spLocks noGrp="1"/>
          </p:cNvSpPr>
          <p:nvPr>
            <p:ph type="title"/>
          </p:nvPr>
        </p:nvSpPr>
        <p:spPr>
          <a:xfrm>
            <a:off x="485775" y="1970406"/>
            <a:ext cx="7394575" cy="2869882"/>
          </a:xfrm>
        </p:spPr>
        <p:txBody>
          <a:bodyPr/>
          <a:lstStyle/>
          <a:p>
            <a:r>
              <a:t>Introduction</a:t>
            </a:r>
          </a:p>
        </p:txBody>
      </p:sp>
      <p:sp>
        <p:nvSpPr>
          <p:cNvPr id="2" name="Date Placeholder 1">
            <a:extLst>
              <a:ext uri="{FF2B5EF4-FFF2-40B4-BE49-F238E27FC236}">
                <a16:creationId xmlns:a16="http://schemas.microsoft.com/office/drawing/2014/main" id="{18BF2C1F-53C3-B3B0-4A7B-B92089CDC5CB}"/>
              </a:ext>
            </a:extLst>
          </p:cNvPr>
          <p:cNvSpPr>
            <a:spLocks noGrp="1"/>
          </p:cNvSpPr>
          <p:nvPr>
            <p:ph type="dt" sz="half" idx="14"/>
          </p:nvPr>
        </p:nvSpPr>
        <p:spPr>
          <a:xfrm>
            <a:off x="994845" y="6437115"/>
            <a:ext cx="1275686" cy="123111"/>
          </a:xfrm>
        </p:spPr>
        <p:txBody>
          <a:bodyPr/>
          <a:lstStyle/>
          <a:p>
            <a:fld id="{0E644990-DD9B-4A65-A135-77A7DF8A915B}" type="datetime1">
              <a:rPr lang="en-US" smtClean="0"/>
              <a:t>3/20/2025</a:t>
            </a:fld>
            <a:endParaRPr lang="en-US" dirty="0"/>
          </a:p>
        </p:txBody>
      </p:sp>
      <p:sp>
        <p:nvSpPr>
          <p:cNvPr id="11" name="Footer Placeholder 10">
            <a:extLst>
              <a:ext uri="{FF2B5EF4-FFF2-40B4-BE49-F238E27FC236}">
                <a16:creationId xmlns:a16="http://schemas.microsoft.com/office/drawing/2014/main" id="{5925DD58-4974-549B-5F84-0ABC911DCE08}"/>
              </a:ext>
            </a:extLst>
          </p:cNvPr>
          <p:cNvSpPr>
            <a:spLocks noGrp="1"/>
          </p:cNvSpPr>
          <p:nvPr>
            <p:ph type="ftr" sz="quarter" idx="15"/>
          </p:nvPr>
        </p:nvSpPr>
        <p:spPr>
          <a:xfrm>
            <a:off x="2270531" y="6437115"/>
            <a:ext cx="3825470" cy="123111"/>
          </a:xfrm>
        </p:spPr>
        <p:txBody>
          <a:bodyPr/>
          <a:lstStyle/>
          <a:p>
            <a:r>
              <a:rPr lang="en-US" dirty="0"/>
              <a:t>Insert footer text here</a:t>
            </a:r>
          </a:p>
        </p:txBody>
      </p:sp>
      <p:sp>
        <p:nvSpPr>
          <p:cNvPr id="12" name="Slide Number Placeholder 11">
            <a:extLst>
              <a:ext uri="{FF2B5EF4-FFF2-40B4-BE49-F238E27FC236}">
                <a16:creationId xmlns:a16="http://schemas.microsoft.com/office/drawing/2014/main" id="{E198CFE6-6DE2-2C53-6DED-8BE22EE73EDD}"/>
              </a:ext>
            </a:extLst>
          </p:cNvPr>
          <p:cNvSpPr>
            <a:spLocks noGrp="1"/>
          </p:cNvSpPr>
          <p:nvPr>
            <p:ph type="sldNum" sz="quarter" idx="16"/>
          </p:nvPr>
        </p:nvSpPr>
        <p:spPr>
          <a:xfrm>
            <a:off x="485747" y="6437115"/>
            <a:ext cx="509098" cy="123111"/>
          </a:xfrm>
        </p:spPr>
        <p:txBody>
          <a:bodyPr/>
          <a:lstStyle/>
          <a:p>
            <a:fld id="{94FCA0F3-9F3A-694B-99BB-0E592A797735}" type="slidenum">
              <a:rPr lang="en-US" smtClean="0"/>
              <a:pPr/>
              <a:t>2</a:t>
            </a:fld>
            <a:endParaRPr lang="en-US"/>
          </a:p>
        </p:txBody>
      </p:sp>
    </p:spTree>
    <p:extLst>
      <p:ext uri="{BB962C8B-B14F-4D97-AF65-F5344CB8AC3E}">
        <p14:creationId xmlns:p14="http://schemas.microsoft.com/office/powerpoint/2010/main" val="3859523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9EA1C4-1862-BF83-2B88-60AA55CEF14E}"/>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392F999E-A736-9755-CA9D-E200F707D00C}"/>
              </a:ext>
            </a:extLst>
          </p:cNvPr>
          <p:cNvSpPr>
            <a:spLocks noGrp="1"/>
          </p:cNvSpPr>
          <p:nvPr>
            <p:ph type="title"/>
          </p:nvPr>
        </p:nvSpPr>
        <p:spPr>
          <a:xfrm>
            <a:off x="483827" y="369888"/>
            <a:ext cx="11224347" cy="849312"/>
          </a:xfrm>
        </p:spPr>
        <p:txBody>
          <a:bodyPr/>
          <a:lstStyle/>
          <a:p>
            <a:r>
              <a:t>Remote Work in Poland: Overview</a:t>
            </a:r>
          </a:p>
        </p:txBody>
      </p:sp>
      <p:sp>
        <p:nvSpPr>
          <p:cNvPr id="11" name="Content Placeholder 10">
            <a:extLst>
              <a:ext uri="{FF2B5EF4-FFF2-40B4-BE49-F238E27FC236}">
                <a16:creationId xmlns:a16="http://schemas.microsoft.com/office/drawing/2014/main" id="{0DE40324-D427-DC53-BFB6-5A6B3933BA4F}"/>
              </a:ext>
            </a:extLst>
          </p:cNvPr>
          <p:cNvSpPr>
            <a:spLocks noGrp="1"/>
          </p:cNvSpPr>
          <p:nvPr>
            <p:ph sz="quarter" idx="16"/>
          </p:nvPr>
        </p:nvSpPr>
        <p:spPr>
          <a:xfrm>
            <a:off x="485521" y="1219200"/>
            <a:ext cx="11224800" cy="4830763"/>
          </a:xfrm>
        </p:spPr>
        <p:txBody>
          <a:bodyPr/>
          <a:lstStyle/>
          <a:p>
            <a:r>
              <a:rPr lang="en-IN" dirty="0"/>
              <a:t>As a rule, the nature of the tax obligation in Poland and therefore, the tax consequences, depends on the place of residence of a given taxpayer. </a:t>
            </a:r>
          </a:p>
          <a:p>
            <a:r>
              <a:rPr lang="en-IN" dirty="0"/>
              <a:t>Polish tax residents are subject to an “unlimited tax liability” in Poland. “Unlimited” means that individual is obliged to declare his / her worldwide income in the Polish tax return, regardless of the source of this income. In practice, Polish tax residents have to declare in Poland also their income earned in foreign countries and in some cases, this part of income can be taxable in Poland. </a:t>
            </a:r>
          </a:p>
          <a:p>
            <a:r>
              <a:rPr lang="en-IN" dirty="0"/>
              <a:t>Alternatively, an individual who is not considered tax resident in Poland (and usually is tax resident of a foreign country) has “limited tax liability” in Poland. In this case, only income received from Polish sources is reportable and taxable in Poland. The most popular example of income from Polish source is income from work performed within the territory of Poland (please note it may be taxable in Poland even if salary is paid out by the non-Polish employer and based on a non-Polish employment contract). </a:t>
            </a:r>
          </a:p>
          <a:p>
            <a:endParaRPr lang="en-US" dirty="0"/>
          </a:p>
        </p:txBody>
      </p:sp>
      <p:sp>
        <p:nvSpPr>
          <p:cNvPr id="2" name="Date Placeholder 1">
            <a:extLst>
              <a:ext uri="{FF2B5EF4-FFF2-40B4-BE49-F238E27FC236}">
                <a16:creationId xmlns:a16="http://schemas.microsoft.com/office/drawing/2014/main" id="{A593FE99-307B-470A-11B6-2CA57B8E283F}"/>
              </a:ext>
            </a:extLst>
          </p:cNvPr>
          <p:cNvSpPr>
            <a:spLocks noGrp="1"/>
          </p:cNvSpPr>
          <p:nvPr>
            <p:ph type="dt" sz="half" idx="17"/>
          </p:nvPr>
        </p:nvSpPr>
        <p:spPr>
          <a:xfrm>
            <a:off x="994845" y="6437115"/>
            <a:ext cx="1275686" cy="123111"/>
          </a:xfrm>
        </p:spPr>
        <p:txBody>
          <a:bodyPr/>
          <a:lstStyle/>
          <a:p>
            <a:fld id="{35BB1D3E-B56E-4422-A7AE-9478B209C602}" type="datetime1">
              <a:rPr lang="en-US" smtClean="0"/>
              <a:pPr/>
              <a:t>3/20/2025</a:t>
            </a:fld>
            <a:endParaRPr lang="en-US"/>
          </a:p>
        </p:txBody>
      </p:sp>
      <p:sp>
        <p:nvSpPr>
          <p:cNvPr id="4" name="Footer Placeholder 3">
            <a:extLst>
              <a:ext uri="{FF2B5EF4-FFF2-40B4-BE49-F238E27FC236}">
                <a16:creationId xmlns:a16="http://schemas.microsoft.com/office/drawing/2014/main" id="{C57DF1F7-DAB1-C4E2-2F08-7F9112C65CFA}"/>
              </a:ext>
            </a:extLst>
          </p:cNvPr>
          <p:cNvSpPr>
            <a:spLocks noGrp="1"/>
          </p:cNvSpPr>
          <p:nvPr>
            <p:ph type="ftr" sz="quarter" idx="18"/>
          </p:nvPr>
        </p:nvSpPr>
        <p:spPr>
          <a:xfrm>
            <a:off x="2270531" y="6437115"/>
            <a:ext cx="3825470" cy="123111"/>
          </a:xfrm>
        </p:spPr>
        <p:txBody>
          <a:bodyPr/>
          <a:lstStyle/>
          <a:p>
            <a:r>
              <a:rPr lang="en-US"/>
              <a:t>Insert footer text here</a:t>
            </a:r>
          </a:p>
        </p:txBody>
      </p:sp>
      <p:sp>
        <p:nvSpPr>
          <p:cNvPr id="5" name="Slide Number Placeholder 4">
            <a:extLst>
              <a:ext uri="{FF2B5EF4-FFF2-40B4-BE49-F238E27FC236}">
                <a16:creationId xmlns:a16="http://schemas.microsoft.com/office/drawing/2014/main" id="{83147814-798A-CC0B-3AD0-2B0607E133FD}"/>
              </a:ext>
            </a:extLst>
          </p:cNvPr>
          <p:cNvSpPr>
            <a:spLocks noGrp="1"/>
          </p:cNvSpPr>
          <p:nvPr>
            <p:ph type="sldNum" sz="quarter" idx="19"/>
          </p:nvPr>
        </p:nvSpPr>
        <p:spPr>
          <a:xfrm>
            <a:off x="485747" y="6437115"/>
            <a:ext cx="509098" cy="123111"/>
          </a:xfrm>
        </p:spPr>
        <p:txBody>
          <a:bodyPr/>
          <a:lstStyle/>
          <a:p>
            <a:fld id="{94FCA0F3-9F3A-694B-99BB-0E592A797735}" type="slidenum">
              <a:rPr lang="en-US" smtClean="0"/>
              <a:pPr/>
              <a:t>3</a:t>
            </a:fld>
            <a:endParaRPr lang="en-US"/>
          </a:p>
        </p:txBody>
      </p:sp>
    </p:spTree>
    <p:extLst>
      <p:ext uri="{BB962C8B-B14F-4D97-AF65-F5344CB8AC3E}">
        <p14:creationId xmlns:p14="http://schemas.microsoft.com/office/powerpoint/2010/main" val="1064112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A105CC-0280-EDFE-F245-958456AD5CB2}"/>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4F39F8BD-448F-7D30-015C-63F2474EBEB2}"/>
              </a:ext>
            </a:extLst>
          </p:cNvPr>
          <p:cNvSpPr>
            <a:spLocks noGrp="1"/>
          </p:cNvSpPr>
          <p:nvPr>
            <p:ph type="title"/>
          </p:nvPr>
        </p:nvSpPr>
        <p:spPr>
          <a:xfrm>
            <a:off x="485523" y="369888"/>
            <a:ext cx="11224347" cy="470898"/>
          </a:xfrm>
        </p:spPr>
        <p:txBody>
          <a:bodyPr/>
          <a:lstStyle/>
          <a:p>
            <a:r>
              <a:t>Tax Residency and PIT Obligations</a:t>
            </a:r>
          </a:p>
        </p:txBody>
      </p:sp>
      <p:sp>
        <p:nvSpPr>
          <p:cNvPr id="13" name="Content Placeholder 12">
            <a:extLst>
              <a:ext uri="{FF2B5EF4-FFF2-40B4-BE49-F238E27FC236}">
                <a16:creationId xmlns:a16="http://schemas.microsoft.com/office/drawing/2014/main" id="{9086EE1A-A481-5EF4-CFB1-57F088153982}"/>
              </a:ext>
            </a:extLst>
          </p:cNvPr>
          <p:cNvSpPr>
            <a:spLocks noGrp="1"/>
          </p:cNvSpPr>
          <p:nvPr>
            <p:ph sz="quarter" idx="16"/>
          </p:nvPr>
        </p:nvSpPr>
        <p:spPr/>
        <p:txBody>
          <a:bodyPr/>
          <a:lstStyle/>
          <a:p>
            <a:r>
              <a:rPr lang="en-IN" dirty="0"/>
              <a:t>Further to our arrangements, please find below our comments concerning personal income tax (hereinafter: PIT) as well as social security consequences of performing remote work in the territory of Poland based on foreign (_____) employment contract.</a:t>
            </a:r>
          </a:p>
          <a:p>
            <a:r>
              <a:rPr lang="en-IN" b="1" i="0" dirty="0">
                <a:effectLst/>
                <a:latin typeface="Segoe UI" panose="020B0502040204020203" pitchFamily="34" charset="0"/>
              </a:rPr>
              <a:t>Comments:</a:t>
            </a:r>
            <a:r>
              <a:rPr lang="en-IN" b="0" i="0" dirty="0">
                <a:effectLst/>
                <a:latin typeface="Segoe UI" panose="020B0502040204020203" pitchFamily="34" charset="0"/>
              </a:rPr>
              <a:t> Our comments are based on our understanding of the information provided to us in the e-mail correspondence with LLP and relevant documents (Offer of employment dated 27th February 2020 and Position description: Director, Corporate Talent Acquisition).</a:t>
            </a:r>
            <a:endParaRPr lang="en-US" dirty="0"/>
          </a:p>
        </p:txBody>
      </p:sp>
      <p:sp>
        <p:nvSpPr>
          <p:cNvPr id="12" name="Content Placeholder 11">
            <a:extLst>
              <a:ext uri="{FF2B5EF4-FFF2-40B4-BE49-F238E27FC236}">
                <a16:creationId xmlns:a16="http://schemas.microsoft.com/office/drawing/2014/main" id="{672E82A1-3E34-FBE9-836E-F03E815EF572}"/>
              </a:ext>
            </a:extLst>
          </p:cNvPr>
          <p:cNvSpPr>
            <a:spLocks noGrp="1"/>
          </p:cNvSpPr>
          <p:nvPr>
            <p:ph sz="quarter" idx="15"/>
          </p:nvPr>
        </p:nvSpPr>
        <p:spPr/>
        <p:txBody>
          <a:bodyPr/>
          <a:lstStyle/>
          <a:p>
            <a:pPr marL="0" indent="0" algn="l">
              <a:spcBef>
                <a:spcPts val="0"/>
              </a:spcBef>
              <a:buNone/>
            </a:pPr>
            <a:r>
              <a:rPr lang="en-IN" b="1" i="0" dirty="0">
                <a:effectLst/>
                <a:latin typeface="Segoe UI" panose="020B0502040204020203" pitchFamily="34" charset="0"/>
              </a:rPr>
              <a:t>Our analysis is based on:</a:t>
            </a:r>
          </a:p>
          <a:p>
            <a:pPr algn="l">
              <a:spcBef>
                <a:spcPts val="0"/>
              </a:spcBef>
              <a:spcAft>
                <a:spcPts val="750"/>
              </a:spcAft>
              <a:buFont typeface="Arial" panose="020B0604020202020204" pitchFamily="34" charset="0"/>
              <a:buChar char="•"/>
            </a:pPr>
            <a:r>
              <a:rPr lang="en-IN" b="0" i="0" dirty="0">
                <a:effectLst/>
                <a:latin typeface="Segoe UI" panose="020B0502040204020203" pitchFamily="34" charset="0"/>
              </a:rPr>
              <a:t>The Act of 26 July 1991 on the Personal Income Tax (further: PIT Act)</a:t>
            </a:r>
          </a:p>
          <a:p>
            <a:pPr algn="l">
              <a:spcBef>
                <a:spcPts val="0"/>
              </a:spcBef>
              <a:spcAft>
                <a:spcPts val="750"/>
              </a:spcAft>
              <a:buFont typeface="Arial" panose="020B0604020202020204" pitchFamily="34" charset="0"/>
              <a:buChar char="•"/>
            </a:pPr>
            <a:r>
              <a:rPr lang="en-IN" b="0" i="0" dirty="0">
                <a:effectLst/>
                <a:latin typeface="Segoe UI" panose="020B0502040204020203" pitchFamily="34" charset="0"/>
              </a:rPr>
              <a:t>Polish Social Security System Act of 13 October 1998</a:t>
            </a:r>
          </a:p>
          <a:p>
            <a:pPr algn="l">
              <a:spcBef>
                <a:spcPts val="0"/>
              </a:spcBef>
              <a:spcAft>
                <a:spcPts val="750"/>
              </a:spcAft>
              <a:buFont typeface="Arial" panose="020B0604020202020204" pitchFamily="34" charset="0"/>
              <a:buChar char="•"/>
            </a:pPr>
            <a:r>
              <a:rPr lang="en-IN" b="0" i="0" dirty="0">
                <a:effectLst/>
                <a:latin typeface="Segoe UI" panose="020B0502040204020203" pitchFamily="34" charset="0"/>
              </a:rPr>
              <a:t>Convention between The Republic of Poland and _____ for the avoidance of double taxation and the prevention of fiscal evasion with respect to taxes on income of 14 May 2012 (further: DTT)</a:t>
            </a:r>
          </a:p>
          <a:p>
            <a:pPr algn="l">
              <a:spcBef>
                <a:spcPts val="0"/>
              </a:spcBef>
              <a:spcAft>
                <a:spcPts val="750"/>
              </a:spcAft>
              <a:buFont typeface="Arial" panose="020B0604020202020204" pitchFamily="34" charset="0"/>
              <a:buChar char="•"/>
            </a:pPr>
            <a:r>
              <a:rPr lang="en-IN" b="0" i="0" dirty="0">
                <a:effectLst/>
                <a:latin typeface="Segoe UI" panose="020B0502040204020203" pitchFamily="34" charset="0"/>
              </a:rPr>
              <a:t>The Social Security Agreement of 2 April 2008 between The Republic of Poland and _____</a:t>
            </a:r>
          </a:p>
          <a:p>
            <a:pPr algn="l">
              <a:spcBef>
                <a:spcPts val="0"/>
              </a:spcBef>
              <a:spcAft>
                <a:spcPts val="750"/>
              </a:spcAft>
              <a:buFont typeface="Arial" panose="020B0604020202020204" pitchFamily="34" charset="0"/>
              <a:buChar char="•"/>
            </a:pPr>
            <a:r>
              <a:rPr lang="en-IN" b="0" i="0" dirty="0">
                <a:effectLst/>
                <a:latin typeface="Segoe UI" panose="020B0502040204020203" pitchFamily="34" charset="0"/>
              </a:rPr>
              <a:t>Most recent approach of the Polish tax authorities and administrative courts</a:t>
            </a:r>
          </a:p>
          <a:p>
            <a:endParaRPr lang="en-US" dirty="0"/>
          </a:p>
        </p:txBody>
      </p:sp>
      <p:sp>
        <p:nvSpPr>
          <p:cNvPr id="5" name="Slide Number Placeholder 4">
            <a:extLst>
              <a:ext uri="{FF2B5EF4-FFF2-40B4-BE49-F238E27FC236}">
                <a16:creationId xmlns:a16="http://schemas.microsoft.com/office/drawing/2014/main" id="{6C97F326-A4B6-7A14-D519-EECFBEF9953A}"/>
              </a:ext>
            </a:extLst>
          </p:cNvPr>
          <p:cNvSpPr>
            <a:spLocks noGrp="1"/>
          </p:cNvSpPr>
          <p:nvPr>
            <p:ph type="sldNum" sz="quarter" idx="12"/>
          </p:nvPr>
        </p:nvSpPr>
        <p:spPr>
          <a:xfrm>
            <a:off x="485747" y="6437115"/>
            <a:ext cx="509098" cy="123111"/>
          </a:xfrm>
        </p:spPr>
        <p:txBody>
          <a:bodyPr/>
          <a:lstStyle/>
          <a:p>
            <a:fld id="{94FCA0F3-9F3A-694B-99BB-0E592A797735}" type="slidenum">
              <a:rPr lang="en-US" smtClean="0"/>
              <a:pPr/>
              <a:t>4</a:t>
            </a:fld>
            <a:endParaRPr lang="en-US"/>
          </a:p>
        </p:txBody>
      </p:sp>
      <p:sp>
        <p:nvSpPr>
          <p:cNvPr id="4" name="Footer Placeholder 3">
            <a:extLst>
              <a:ext uri="{FF2B5EF4-FFF2-40B4-BE49-F238E27FC236}">
                <a16:creationId xmlns:a16="http://schemas.microsoft.com/office/drawing/2014/main" id="{28972D99-A2C5-2E14-7EBF-809548600BF1}"/>
              </a:ext>
            </a:extLst>
          </p:cNvPr>
          <p:cNvSpPr>
            <a:spLocks noGrp="1"/>
          </p:cNvSpPr>
          <p:nvPr>
            <p:ph type="ftr" sz="quarter" idx="11"/>
          </p:nvPr>
        </p:nvSpPr>
        <p:spPr>
          <a:xfrm>
            <a:off x="2270531" y="6437115"/>
            <a:ext cx="3825470" cy="123111"/>
          </a:xfrm>
        </p:spPr>
        <p:txBody>
          <a:bodyPr/>
          <a:lstStyle/>
          <a:p>
            <a:r>
              <a:rPr lang="en-US"/>
              <a:t>Insert footer text here</a:t>
            </a:r>
          </a:p>
        </p:txBody>
      </p:sp>
      <p:sp>
        <p:nvSpPr>
          <p:cNvPr id="2" name="Date Placeholder 1">
            <a:extLst>
              <a:ext uri="{FF2B5EF4-FFF2-40B4-BE49-F238E27FC236}">
                <a16:creationId xmlns:a16="http://schemas.microsoft.com/office/drawing/2014/main" id="{948EB6A0-D719-4842-E854-C060B1F5AEC0}"/>
              </a:ext>
            </a:extLst>
          </p:cNvPr>
          <p:cNvSpPr>
            <a:spLocks noGrp="1"/>
          </p:cNvSpPr>
          <p:nvPr>
            <p:ph type="dt" sz="half" idx="10"/>
          </p:nvPr>
        </p:nvSpPr>
        <p:spPr/>
        <p:txBody>
          <a:bodyPr/>
          <a:lstStyle/>
          <a:p>
            <a:fld id="{35BB1D3E-B56E-4422-A7AE-9478B209C602}" type="datetime1">
              <a:rPr lang="en-US" smtClean="0"/>
              <a:t>3/20/2025</a:t>
            </a:fld>
            <a:endParaRPr lang="en-US"/>
          </a:p>
        </p:txBody>
      </p:sp>
    </p:spTree>
    <p:extLst>
      <p:ext uri="{BB962C8B-B14F-4D97-AF65-F5344CB8AC3E}">
        <p14:creationId xmlns:p14="http://schemas.microsoft.com/office/powerpoint/2010/main" val="2256360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575F0D-33BA-5EE1-C3F4-B5BE1B8534EF}"/>
            </a:ext>
          </a:extLst>
        </p:cNvPr>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43ECC441-2EBA-E36E-93F6-C8F2EF94968E}"/>
              </a:ext>
            </a:extLst>
          </p:cNvPr>
          <p:cNvSpPr>
            <a:spLocks noGrp="1"/>
          </p:cNvSpPr>
          <p:nvPr>
            <p:ph sz="quarter" idx="4294967295"/>
          </p:nvPr>
        </p:nvSpPr>
        <p:spPr>
          <a:xfrm>
            <a:off x="254794" y="457200"/>
            <a:ext cx="11632406" cy="5638800"/>
          </a:xfrm>
        </p:spPr>
        <p:txBody>
          <a:bodyPr/>
          <a:lstStyle/>
          <a:p>
            <a:r>
              <a:t>Polish social security applies regardless of foreign employment. Without a foreign certificate, obligations arise in Poland, requiring employer registration.</a:t>
            </a:r>
          </a:p>
          <a:p>
            <a:r>
              <a:t>Full registration involves obtaining a NIP and social security forms. Foreign companies handle calculations and payments, adding significant administrative requirements.</a:t>
            </a:r>
          </a:p>
          <a:p>
            <a:r>
              <a:t>Social security rates apply to gross income, paid monthly. Failing timely payments incurs interest. ECP obligations require employer contributions unless opted out by the employee.</a:t>
            </a:r>
          </a:p>
          <a:p>
            <a:r>
              <a:t>Permanent Establishment (PE) risks exist if business activities suggest local establishment. Contracts concluded in Poland may create PE, exposing foreign companies to taxation.</a:t>
            </a:r>
          </a:p>
          <a:p>
            <a:r>
              <a:t>Mitigation involves limiting the employee's contract signing authority and ensuring decisions are made outside Poland. A detailed assessment of business activity is crucial.</a:t>
            </a:r>
          </a:p>
        </p:txBody>
      </p:sp>
    </p:spTree>
    <p:extLst>
      <p:ext uri="{BB962C8B-B14F-4D97-AF65-F5344CB8AC3E}">
        <p14:creationId xmlns:p14="http://schemas.microsoft.com/office/powerpoint/2010/main" val="2206131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9CAA1-9B0B-454A-0A8D-AE0F921DA943}"/>
              </a:ext>
            </a:extLst>
          </p:cNvPr>
          <p:cNvSpPr>
            <a:spLocks noGrp="1"/>
          </p:cNvSpPr>
          <p:nvPr>
            <p:ph type="title"/>
          </p:nvPr>
        </p:nvSpPr>
        <p:spPr>
          <a:xfrm>
            <a:off x="485523" y="369888"/>
            <a:ext cx="11224347" cy="470898"/>
          </a:xfrm>
        </p:spPr>
        <p:txBody>
          <a:bodyPr anchor="t">
            <a:normAutofit fontScale="90000"/>
          </a:bodyPr>
          <a:lstStyle/>
          <a:p>
            <a:r>
              <a:rPr lang="en-US"/>
              <a:t>General rules</a:t>
            </a:r>
            <a:br>
              <a:rPr lang="en-IN" sz="1800" dirty="0">
                <a:effectLst/>
                <a:latin typeface="Book Antiqua" panose="02040602050305030304" pitchFamily="18" charset="0"/>
                <a:ea typeface="Times New Roman" panose="02020603050405020304" pitchFamily="18" charset="0"/>
                <a:cs typeface="Times New Roman" panose="02020603050405020304" pitchFamily="18" charset="0"/>
              </a:rPr>
            </a:br>
            <a:endParaRPr lang="en-US" dirty="0"/>
          </a:p>
        </p:txBody>
      </p:sp>
      <p:sp>
        <p:nvSpPr>
          <p:cNvPr id="13" name="Content Placeholder 3">
            <a:extLst>
              <a:ext uri="{FF2B5EF4-FFF2-40B4-BE49-F238E27FC236}">
                <a16:creationId xmlns:a16="http://schemas.microsoft.com/office/drawing/2014/main" id="{13947DF9-0053-52F6-3265-8AF6DD683DA4}"/>
              </a:ext>
            </a:extLst>
          </p:cNvPr>
          <p:cNvSpPr>
            <a:spLocks noGrp="1"/>
          </p:cNvSpPr>
          <p:nvPr>
            <p:ph sz="quarter" idx="15"/>
          </p:nvPr>
        </p:nvSpPr>
        <p:spPr>
          <a:xfrm>
            <a:off x="6353069" y="1411287"/>
            <a:ext cx="5356800" cy="5148939"/>
          </a:xfrm>
        </p:spPr>
        <p:txBody>
          <a:bodyPr/>
          <a:lstStyle/>
          <a:p>
            <a:pPr marL="0" indent="0">
              <a:buNone/>
            </a:pPr>
            <a:r>
              <a:rPr lang="en-IN" b="0" i="0" dirty="0">
                <a:effectLst/>
                <a:latin typeface="Segoe Sans"/>
              </a:rPr>
              <a:t>In Poland, healthcare contributions are based on gross income minus social security contributions. Pension and disability insurance contributions apply to annual revenues up to PLN 177,660. Contributions are paid monthly in PLN to the Polish social security office (ZUS) by the 20th of the following month. Late payments incur 16% annual interest. Monthly social security declarations must also be submitted by this deadline. The company, as the remitter, is responsible for calculating and transferring contributions and submitting necessary declarations. Obtaining a Polish tax identification number (NIP) is required before registering for social security.</a:t>
            </a:r>
            <a:endParaRPr lang="en-US" dirty="0"/>
          </a:p>
        </p:txBody>
      </p:sp>
      <p:sp>
        <p:nvSpPr>
          <p:cNvPr id="5" name="Slide Number Placeholder 4">
            <a:extLst>
              <a:ext uri="{FF2B5EF4-FFF2-40B4-BE49-F238E27FC236}">
                <a16:creationId xmlns:a16="http://schemas.microsoft.com/office/drawing/2014/main" id="{7C0F323D-640E-76BE-66F9-AE79B15624F5}"/>
              </a:ext>
            </a:extLst>
          </p:cNvPr>
          <p:cNvSpPr>
            <a:spLocks noGrp="1"/>
          </p:cNvSpPr>
          <p:nvPr>
            <p:ph type="sldNum" sz="quarter" idx="12"/>
          </p:nvPr>
        </p:nvSpPr>
        <p:spPr>
          <a:xfrm>
            <a:off x="485747" y="6437115"/>
            <a:ext cx="509098" cy="123111"/>
          </a:xfrm>
        </p:spPr>
        <p:txBody>
          <a:bodyPr anchor="t">
            <a:normAutofit/>
          </a:bodyPr>
          <a:lstStyle/>
          <a:p>
            <a:pPr>
              <a:spcAft>
                <a:spcPts val="600"/>
              </a:spcAft>
            </a:pPr>
            <a:fld id="{94FCA0F3-9F3A-694B-99BB-0E592A797735}" type="slidenum">
              <a:rPr lang="en-US" smtClean="0"/>
              <a:pPr>
                <a:spcAft>
                  <a:spcPts val="600"/>
                </a:spcAft>
              </a:pPr>
              <a:t>6</a:t>
            </a:fld>
            <a:endParaRPr lang="en-US"/>
          </a:p>
        </p:txBody>
      </p:sp>
      <p:sp>
        <p:nvSpPr>
          <p:cNvPr id="3" name="Date Placeholder 2">
            <a:extLst>
              <a:ext uri="{FF2B5EF4-FFF2-40B4-BE49-F238E27FC236}">
                <a16:creationId xmlns:a16="http://schemas.microsoft.com/office/drawing/2014/main" id="{EF6691FD-6A97-0A08-B26B-E49F13FCB508}"/>
              </a:ext>
            </a:extLst>
          </p:cNvPr>
          <p:cNvSpPr>
            <a:spLocks noGrp="1"/>
          </p:cNvSpPr>
          <p:nvPr>
            <p:ph type="dt" sz="half" idx="10"/>
          </p:nvPr>
        </p:nvSpPr>
        <p:spPr>
          <a:xfrm>
            <a:off x="994845" y="6437115"/>
            <a:ext cx="1275686" cy="123111"/>
          </a:xfrm>
        </p:spPr>
        <p:txBody>
          <a:bodyPr anchor="t">
            <a:normAutofit/>
          </a:bodyPr>
          <a:lstStyle/>
          <a:p>
            <a:pPr>
              <a:spcAft>
                <a:spcPts val="600"/>
              </a:spcAft>
            </a:pPr>
            <a:fld id="{08955851-AB0F-4E06-AE7D-1735CD715C5D}" type="datetime1">
              <a:rPr lang="en-US" smtClean="0"/>
              <a:pPr>
                <a:spcAft>
                  <a:spcPts val="600"/>
                </a:spcAft>
              </a:pPr>
              <a:t>3/20/2025</a:t>
            </a:fld>
            <a:endParaRPr lang="en-US"/>
          </a:p>
        </p:txBody>
      </p:sp>
      <p:sp>
        <p:nvSpPr>
          <p:cNvPr id="4" name="Footer Placeholder 3">
            <a:extLst>
              <a:ext uri="{FF2B5EF4-FFF2-40B4-BE49-F238E27FC236}">
                <a16:creationId xmlns:a16="http://schemas.microsoft.com/office/drawing/2014/main" id="{04F2FA66-9774-37D8-58B6-AD05628F6EA7}"/>
              </a:ext>
            </a:extLst>
          </p:cNvPr>
          <p:cNvSpPr>
            <a:spLocks noGrp="1"/>
          </p:cNvSpPr>
          <p:nvPr>
            <p:ph type="ftr" sz="quarter" idx="11"/>
          </p:nvPr>
        </p:nvSpPr>
        <p:spPr>
          <a:xfrm>
            <a:off x="2270531" y="6437115"/>
            <a:ext cx="3825470" cy="123111"/>
          </a:xfrm>
        </p:spPr>
        <p:txBody>
          <a:bodyPr anchor="t">
            <a:normAutofit/>
          </a:bodyPr>
          <a:lstStyle/>
          <a:p>
            <a:pPr>
              <a:spcAft>
                <a:spcPts val="600"/>
              </a:spcAft>
            </a:pPr>
            <a:r>
              <a:rPr lang="en-US"/>
              <a:t>Insert footer text here</a:t>
            </a:r>
          </a:p>
        </p:txBody>
      </p:sp>
      <p:graphicFrame>
        <p:nvGraphicFramePr>
          <p:cNvPr id="6" name="Table 5">
            <a:extLst>
              <a:ext uri="{FF2B5EF4-FFF2-40B4-BE49-F238E27FC236}">
                <a16:creationId xmlns:a16="http://schemas.microsoft.com/office/drawing/2014/main" id="{2257C34D-C5AB-D978-F6DF-F4E7A006AA5F}"/>
              </a:ext>
            </a:extLst>
          </p:cNvPr>
          <p:cNvGraphicFramePr>
            <a:graphicFrameLocks noGrp="1"/>
          </p:cNvGraphicFramePr>
          <p:nvPr>
            <p:extLst>
              <p:ext uri="{D42A27DB-BD31-4B8C-83A1-F6EECF244321}">
                <p14:modId xmlns:p14="http://schemas.microsoft.com/office/powerpoint/2010/main" val="2242496948"/>
              </p:ext>
            </p:extLst>
          </p:nvPr>
        </p:nvGraphicFramePr>
        <p:xfrm>
          <a:off x="485520" y="1629868"/>
          <a:ext cx="5356801" cy="4201518"/>
        </p:xfrm>
        <a:graphic>
          <a:graphicData uri="http://schemas.openxmlformats.org/drawingml/2006/table">
            <a:tbl>
              <a:tblPr firstRow="1" lastRow="1" bandRow="1">
                <a:solidFill>
                  <a:schemeClr val="bg1"/>
                </a:solidFill>
                <a:tableStyleId>{5C22544A-7EE6-4342-B048-85BDC9FD1C3A}</a:tableStyleId>
              </a:tblPr>
              <a:tblGrid>
                <a:gridCol w="1938960">
                  <a:extLst>
                    <a:ext uri="{9D8B030D-6E8A-4147-A177-3AD203B41FA5}">
                      <a16:colId xmlns:a16="http://schemas.microsoft.com/office/drawing/2014/main" val="3347037345"/>
                    </a:ext>
                  </a:extLst>
                </a:gridCol>
                <a:gridCol w="1666986">
                  <a:extLst>
                    <a:ext uri="{9D8B030D-6E8A-4147-A177-3AD203B41FA5}">
                      <a16:colId xmlns:a16="http://schemas.microsoft.com/office/drawing/2014/main" val="2018221478"/>
                    </a:ext>
                  </a:extLst>
                </a:gridCol>
                <a:gridCol w="1750855">
                  <a:extLst>
                    <a:ext uri="{9D8B030D-6E8A-4147-A177-3AD203B41FA5}">
                      <a16:colId xmlns:a16="http://schemas.microsoft.com/office/drawing/2014/main" val="264860235"/>
                    </a:ext>
                  </a:extLst>
                </a:gridCol>
              </a:tblGrid>
              <a:tr h="443251">
                <a:tc>
                  <a:txBody>
                    <a:bodyPr/>
                    <a:lstStyle/>
                    <a:p>
                      <a:pPr marR="80010" algn="ctr"/>
                      <a:r>
                        <a:rPr lang="en-US" sz="1400" b="0" cap="none" spc="0">
                          <a:solidFill>
                            <a:schemeClr val="bg1"/>
                          </a:solidFill>
                          <a:effectLst/>
                        </a:rPr>
                        <a:t>Type of contribution </a:t>
                      </a:r>
                      <a:endParaRPr lang="en-IN" sz="1400" b="0" cap="none" spc="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marR="80010" algn="ctr"/>
                      <a:r>
                        <a:rPr lang="en-US" sz="1400" b="0" cap="none" spc="0">
                          <a:solidFill>
                            <a:schemeClr val="bg1"/>
                          </a:solidFill>
                          <a:effectLst/>
                        </a:rPr>
                        <a:t>Employer’s part</a:t>
                      </a:r>
                      <a:endParaRPr lang="en-IN" sz="1400" b="0" cap="none" spc="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19050" cap="flat" cmpd="sng" algn="ctr">
                      <a:solidFill>
                        <a:schemeClr val="tx1"/>
                      </a:solidFill>
                      <a:prstDash val="solid"/>
                    </a:lnR>
                    <a:lnT w="19050" cap="flat" cmpd="sng" algn="ctr">
                      <a:solidFill>
                        <a:schemeClr val="tx1"/>
                      </a:solidFill>
                      <a:prstDash val="solid"/>
                    </a:lnT>
                    <a:lnB w="38100" cmpd="sng">
                      <a:noFill/>
                    </a:lnB>
                    <a:solidFill>
                      <a:schemeClr val="tx1"/>
                    </a:solidFill>
                  </a:tcPr>
                </a:tc>
                <a:tc>
                  <a:txBody>
                    <a:bodyPr/>
                    <a:lstStyle/>
                    <a:p>
                      <a:pPr marR="80010" algn="ctr"/>
                      <a:r>
                        <a:rPr lang="en-US" sz="1400" b="0" cap="none" spc="0">
                          <a:solidFill>
                            <a:schemeClr val="bg1"/>
                          </a:solidFill>
                          <a:effectLst/>
                        </a:rPr>
                        <a:t>Employee’s part</a:t>
                      </a:r>
                      <a:endParaRPr lang="en-IN" sz="1400" b="0" cap="none" spc="0">
                        <a:solidFill>
                          <a:schemeClr val="bg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412576684"/>
                  </a:ext>
                </a:extLst>
              </a:tr>
              <a:tr h="443251">
                <a:tc>
                  <a:txBody>
                    <a:bodyPr/>
                    <a:lstStyle/>
                    <a:p>
                      <a:pPr algn="ctr"/>
                      <a:r>
                        <a:rPr lang="en-US" sz="1400" cap="none" spc="0" dirty="0">
                          <a:solidFill>
                            <a:schemeClr val="tx1"/>
                          </a:solidFill>
                          <a:effectLst/>
                        </a:rPr>
                        <a:t>Pension </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a:r>
                        <a:rPr lang="en-US" sz="1400" cap="none" spc="0" dirty="0">
                          <a:solidFill>
                            <a:schemeClr val="tx1"/>
                          </a:solidFill>
                          <a:effectLst/>
                        </a:rPr>
                        <a:t>9,76 %</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38100" cmpd="sng">
                      <a:noFill/>
                    </a:lnT>
                    <a:lnB w="19050" cap="flat" cmpd="sng" algn="ctr">
                      <a:solidFill>
                        <a:schemeClr val="tx1"/>
                      </a:solidFill>
                      <a:prstDash val="solid"/>
                    </a:lnB>
                    <a:noFill/>
                  </a:tcPr>
                </a:tc>
                <a:tc>
                  <a:txBody>
                    <a:bodyPr/>
                    <a:lstStyle/>
                    <a:p>
                      <a:pPr algn="ctr"/>
                      <a:r>
                        <a:rPr lang="en-US" sz="1400" cap="none" spc="0" dirty="0">
                          <a:solidFill>
                            <a:schemeClr val="tx1"/>
                          </a:solidFill>
                          <a:effectLst/>
                        </a:rPr>
                        <a:t>9,76%</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solidFill>
                        <a:schemeClr val="tx1"/>
                      </a:solidFill>
                      <a:prstDash val="solid"/>
                    </a:lnR>
                    <a:lnT w="38100" cmpd="sng">
                      <a:noFill/>
                    </a:lnT>
                    <a:lnB w="19050" cap="flat" cmpd="sng" algn="ctr">
                      <a:solidFill>
                        <a:schemeClr val="tx1"/>
                      </a:solidFill>
                      <a:prstDash val="solid"/>
                    </a:lnB>
                    <a:noFill/>
                  </a:tcPr>
                </a:tc>
                <a:extLst>
                  <a:ext uri="{0D108BD9-81ED-4DB2-BD59-A6C34878D82A}">
                    <a16:rowId xmlns:a16="http://schemas.microsoft.com/office/drawing/2014/main" val="2908744954"/>
                  </a:ext>
                </a:extLst>
              </a:tr>
              <a:tr h="443251">
                <a:tc>
                  <a:txBody>
                    <a:bodyPr/>
                    <a:lstStyle/>
                    <a:p>
                      <a:pPr algn="ctr"/>
                      <a:r>
                        <a:rPr lang="en-US" sz="1400" cap="none" spc="0" dirty="0">
                          <a:solidFill>
                            <a:schemeClr val="tx1"/>
                          </a:solidFill>
                          <a:effectLst/>
                        </a:rPr>
                        <a:t>Disability</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dirty="0">
                          <a:solidFill>
                            <a:schemeClr val="tx1"/>
                          </a:solidFill>
                          <a:effectLst/>
                        </a:rPr>
                        <a:t>6,5%</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a:solidFill>
                            <a:schemeClr val="tx1"/>
                          </a:solidFill>
                          <a:effectLst/>
                        </a:rPr>
                        <a:t>1,5%</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60657497"/>
                  </a:ext>
                </a:extLst>
              </a:tr>
              <a:tr h="661754">
                <a:tc>
                  <a:txBody>
                    <a:bodyPr/>
                    <a:lstStyle/>
                    <a:p>
                      <a:pPr algn="ctr"/>
                      <a:r>
                        <a:rPr lang="en-US" sz="1400" cap="none" spc="0">
                          <a:solidFill>
                            <a:schemeClr val="tx1"/>
                          </a:solidFill>
                          <a:effectLst/>
                        </a:rPr>
                        <a:t>Accident </a:t>
                      </a:r>
                      <a:br>
                        <a:rPr lang="en-US" sz="1400" cap="none" spc="0">
                          <a:solidFill>
                            <a:schemeClr val="tx1"/>
                          </a:solidFill>
                          <a:effectLst/>
                        </a:rPr>
                      </a:br>
                      <a:r>
                        <a:rPr lang="en-US" sz="1400" cap="none" spc="0">
                          <a:solidFill>
                            <a:schemeClr val="tx1"/>
                          </a:solidFill>
                          <a:effectLst/>
                        </a:rPr>
                        <a:t>(average)</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dirty="0">
                          <a:solidFill>
                            <a:schemeClr val="tx1"/>
                          </a:solidFill>
                          <a:effectLst/>
                        </a:rPr>
                        <a:t>1,67%</a:t>
                      </a:r>
                      <a:endParaRPr lang="en-IN" sz="1400"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4185840870"/>
                  </a:ext>
                </a:extLst>
              </a:tr>
              <a:tr h="443251">
                <a:tc>
                  <a:txBody>
                    <a:bodyPr/>
                    <a:lstStyle/>
                    <a:p>
                      <a:pPr algn="ctr"/>
                      <a:r>
                        <a:rPr lang="en-US" sz="1400" cap="none" spc="0">
                          <a:solidFill>
                            <a:schemeClr val="tx1"/>
                          </a:solidFill>
                          <a:effectLst/>
                        </a:rPr>
                        <a:t>Labour Fund</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a:solidFill>
                            <a:schemeClr val="tx1"/>
                          </a:solidFill>
                          <a:effectLst/>
                        </a:rPr>
                        <a:t>2,45%</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12700" cmpd="sng">
                      <a:noFill/>
                      <a:prstDash val="solid"/>
                    </a:lnB>
                    <a:solidFill>
                      <a:schemeClr val="bg1">
                        <a:lumMod val="85000"/>
                      </a:schemeClr>
                    </a:solid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033347311"/>
                  </a:ext>
                </a:extLst>
              </a:tr>
              <a:tr h="880258">
                <a:tc>
                  <a:txBody>
                    <a:bodyPr/>
                    <a:lstStyle/>
                    <a:p>
                      <a:pPr algn="ctr"/>
                      <a:r>
                        <a:rPr lang="en-US" sz="1400" cap="none" spc="0">
                          <a:solidFill>
                            <a:schemeClr val="tx1"/>
                          </a:solidFill>
                          <a:effectLst/>
                        </a:rPr>
                        <a:t>Employees’ Guaranteed Benefit Fund*</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a:solidFill>
                            <a:schemeClr val="tx1"/>
                          </a:solidFill>
                          <a:effectLst/>
                        </a:rPr>
                        <a:t>0,1%</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2700" cmpd="sng">
                      <a:noFill/>
                      <a:prstDash val="solid"/>
                    </a:lnT>
                    <a:lnB w="19050" cap="flat" cmpd="sng" algn="ctr">
                      <a:solidFill>
                        <a:schemeClr val="tx1"/>
                      </a:solidFill>
                      <a:prstDash val="solid"/>
                    </a:lnB>
                    <a:no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solidFill>
                        <a:schemeClr val="tx1"/>
                      </a:solidFill>
                      <a:prstDash val="solid"/>
                    </a:lnR>
                    <a:lnT w="12700" cmpd="sng">
                      <a:noFill/>
                      <a:prstDash val="solid"/>
                    </a:lnT>
                    <a:lnB w="19050" cap="flat" cmpd="sng" algn="ctr">
                      <a:solidFill>
                        <a:schemeClr val="tx1"/>
                      </a:solidFill>
                      <a:prstDash val="solid"/>
                    </a:lnB>
                    <a:noFill/>
                  </a:tcPr>
                </a:tc>
                <a:extLst>
                  <a:ext uri="{0D108BD9-81ED-4DB2-BD59-A6C34878D82A}">
                    <a16:rowId xmlns:a16="http://schemas.microsoft.com/office/drawing/2014/main" val="3494533874"/>
                  </a:ext>
                </a:extLst>
              </a:tr>
              <a:tr h="443251">
                <a:tc>
                  <a:txBody>
                    <a:bodyPr/>
                    <a:lstStyle/>
                    <a:p>
                      <a:pPr algn="ctr"/>
                      <a:r>
                        <a:rPr lang="en-US" sz="1400" cap="none" spc="0">
                          <a:solidFill>
                            <a:schemeClr val="tx1"/>
                          </a:solidFill>
                          <a:effectLst/>
                        </a:rPr>
                        <a:t>Sickness</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28575" cap="flat" cmpd="sng" algn="ctr">
                      <a:solidFill>
                        <a:schemeClr val="tx1"/>
                      </a:solidFill>
                      <a:prstDash val="solid"/>
                    </a:lnB>
                    <a:solidFill>
                      <a:schemeClr val="bg1">
                        <a:lumMod val="85000"/>
                      </a:schemeClr>
                    </a:solidFill>
                  </a:tcPr>
                </a:tc>
                <a:tc>
                  <a:txBody>
                    <a:bodyPr/>
                    <a:lstStyle/>
                    <a:p>
                      <a:pPr algn="ctr"/>
                      <a:r>
                        <a:rPr lang="en-US" sz="1400" cap="none" spc="0">
                          <a:solidFill>
                            <a:schemeClr val="tx1"/>
                          </a:solidFill>
                          <a:effectLst/>
                        </a:rPr>
                        <a:t>-</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19050" cap="flat" cmpd="sng" algn="ctr">
                      <a:solidFill>
                        <a:schemeClr val="tx1"/>
                      </a:solidFill>
                      <a:prstDash val="solid"/>
                    </a:lnT>
                    <a:lnB w="28575" cap="flat" cmpd="sng" algn="ctr">
                      <a:solidFill>
                        <a:schemeClr val="tx1"/>
                      </a:solidFill>
                      <a:prstDash val="solid"/>
                    </a:lnB>
                    <a:solidFill>
                      <a:schemeClr val="bg1">
                        <a:lumMod val="85000"/>
                      </a:schemeClr>
                    </a:solidFill>
                  </a:tcPr>
                </a:tc>
                <a:tc>
                  <a:txBody>
                    <a:bodyPr/>
                    <a:lstStyle/>
                    <a:p>
                      <a:pPr algn="ctr"/>
                      <a:r>
                        <a:rPr lang="en-US" sz="1400" cap="none" spc="0">
                          <a:solidFill>
                            <a:schemeClr val="tx1"/>
                          </a:solidFill>
                          <a:effectLst/>
                        </a:rPr>
                        <a:t>2,45%</a:t>
                      </a:r>
                      <a:endParaRPr lang="en-IN" sz="1400"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2700" cmpd="sng">
                      <a:noFill/>
                      <a:prstDash val="solid"/>
                    </a:lnR>
                    <a:lnT w="19050" cap="flat" cmpd="sng" algn="ctr">
                      <a:solidFill>
                        <a:schemeClr val="tx1"/>
                      </a:solidFill>
                      <a:prstDash val="solid"/>
                    </a:lnT>
                    <a:lnB w="28575" cap="flat" cmpd="sng" algn="ctr">
                      <a:solidFill>
                        <a:schemeClr val="tx1"/>
                      </a:solidFill>
                      <a:prstDash val="solid"/>
                    </a:lnB>
                    <a:solidFill>
                      <a:schemeClr val="bg1">
                        <a:lumMod val="85000"/>
                      </a:schemeClr>
                    </a:solidFill>
                  </a:tcPr>
                </a:tc>
                <a:extLst>
                  <a:ext uri="{0D108BD9-81ED-4DB2-BD59-A6C34878D82A}">
                    <a16:rowId xmlns:a16="http://schemas.microsoft.com/office/drawing/2014/main" val="1892095639"/>
                  </a:ext>
                </a:extLst>
              </a:tr>
              <a:tr h="443251">
                <a:tc>
                  <a:txBody>
                    <a:bodyPr/>
                    <a:lstStyle/>
                    <a:p>
                      <a:pPr algn="ctr"/>
                      <a:r>
                        <a:rPr lang="en-US" sz="1400" b="1" cap="none" spc="0">
                          <a:solidFill>
                            <a:schemeClr val="tx1"/>
                          </a:solidFill>
                          <a:effectLst/>
                        </a:rPr>
                        <a:t>Healthcare</a:t>
                      </a:r>
                      <a:endParaRPr lang="en-IN" sz="1400" b="1"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19050" cap="flat" cmpd="sng" algn="ctr">
                      <a:solidFill>
                        <a:schemeClr val="tx1"/>
                      </a:solidFill>
                      <a:prstDash val="solid"/>
                    </a:lnL>
                    <a:lnR w="6350" cap="flat" cmpd="sng" algn="ctr">
                      <a:solidFill>
                        <a:schemeClr val="tx1">
                          <a:lumMod val="50000"/>
                          <a:lumOff val="50000"/>
                        </a:schemeClr>
                      </a:solidFill>
                      <a:prstDash val="solid"/>
                    </a:lnR>
                    <a:lnT w="28575" cap="flat" cmpd="sng" algn="ctr">
                      <a:solidFill>
                        <a:schemeClr val="tx1"/>
                      </a:solidFill>
                      <a:prstDash val="solid"/>
                    </a:lnT>
                    <a:lnB w="19050" cap="flat" cmpd="sng" algn="ctr">
                      <a:noFill/>
                      <a:prstDash val="solid"/>
                    </a:lnB>
                    <a:noFill/>
                  </a:tcPr>
                </a:tc>
                <a:tc>
                  <a:txBody>
                    <a:bodyPr/>
                    <a:lstStyle/>
                    <a:p>
                      <a:pPr algn="ctr"/>
                      <a:r>
                        <a:rPr lang="en-US" sz="1400" b="1" cap="none" spc="0">
                          <a:solidFill>
                            <a:schemeClr val="tx1"/>
                          </a:solidFill>
                          <a:effectLst/>
                        </a:rPr>
                        <a:t>-</a:t>
                      </a:r>
                      <a:endParaRPr lang="en-IN" sz="1400" b="1" cap="none" spc="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28575" cap="flat" cmpd="sng" algn="ctr">
                      <a:solidFill>
                        <a:schemeClr val="tx1"/>
                      </a:solidFill>
                      <a:prstDash val="solid"/>
                    </a:lnT>
                    <a:lnB w="19050" cap="flat" cmpd="sng" algn="ctr">
                      <a:noFill/>
                      <a:prstDash val="solid"/>
                    </a:lnB>
                    <a:noFill/>
                  </a:tcPr>
                </a:tc>
                <a:tc>
                  <a:txBody>
                    <a:bodyPr/>
                    <a:lstStyle/>
                    <a:p>
                      <a:pPr algn="ctr"/>
                      <a:r>
                        <a:rPr lang="en-US" sz="1400" b="1" cap="none" spc="0" dirty="0">
                          <a:solidFill>
                            <a:schemeClr val="tx1"/>
                          </a:solidFill>
                          <a:effectLst/>
                        </a:rPr>
                        <a:t>9%</a:t>
                      </a:r>
                      <a:endParaRPr lang="en-IN" sz="1400" b="1" cap="none" spc="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121738" marR="70233" marT="93644" marB="93644" anchor="ctr">
                    <a:lnL w="6350" cap="flat" cmpd="sng" algn="ctr">
                      <a:solidFill>
                        <a:schemeClr val="tx1">
                          <a:lumMod val="50000"/>
                          <a:lumOff val="50000"/>
                        </a:schemeClr>
                      </a:solidFill>
                      <a:prstDash val="solid"/>
                    </a:lnL>
                    <a:lnR w="19050" cap="flat" cmpd="sng" algn="ctr">
                      <a:noFill/>
                      <a:prstDash val="solid"/>
                    </a:lnR>
                    <a:lnT w="28575" cap="flat" cmpd="sng" algn="ctr">
                      <a:solidFill>
                        <a:schemeClr val="tx1"/>
                      </a:solidFill>
                      <a:prstDash val="solid"/>
                    </a:lnT>
                    <a:lnB w="19050" cap="flat" cmpd="sng" algn="ctr">
                      <a:noFill/>
                      <a:prstDash val="solid"/>
                    </a:lnB>
                    <a:noFill/>
                  </a:tcPr>
                </a:tc>
                <a:extLst>
                  <a:ext uri="{0D108BD9-81ED-4DB2-BD59-A6C34878D82A}">
                    <a16:rowId xmlns:a16="http://schemas.microsoft.com/office/drawing/2014/main" val="1471855063"/>
                  </a:ext>
                </a:extLst>
              </a:tr>
            </a:tbl>
          </a:graphicData>
        </a:graphic>
      </p:graphicFrame>
    </p:spTree>
    <p:extLst>
      <p:ext uri="{BB962C8B-B14F-4D97-AF65-F5344CB8AC3E}">
        <p14:creationId xmlns:p14="http://schemas.microsoft.com/office/powerpoint/2010/main" val="2279536944"/>
      </p:ext>
    </p:extLst>
  </p:cSld>
  <p:clrMapOvr>
    <a:masterClrMapping/>
  </p:clrMapOvr>
</p:sld>
</file>

<file path=ppt/theme/theme1.xml><?xml version="1.0" encoding="utf-8"?>
<a:theme xmlns:a="http://schemas.openxmlformats.org/drawingml/2006/main" name="Large Text [SPECTRUM]">
  <a:themeElements>
    <a:clrScheme name="Custom 81">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1F4D8B0A-0010-4018-9061-7C4E16553D12}"/>
    </a:ext>
  </a:extLst>
</a:theme>
</file>

<file path=ppt/theme/theme2.xml><?xml version="1.0" encoding="utf-8"?>
<a:theme xmlns:a="http://schemas.openxmlformats.org/drawingml/2006/main" name="Large Text [DARK]">
  <a:themeElements>
    <a:clrScheme name="Custom 82">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5AE1B79B-B4AF-4FAA-9B0B-D26AFF68AE6A}"/>
    </a:ext>
  </a:extLst>
</a:theme>
</file>

<file path=ppt/theme/theme3.xml><?xml version="1.0" encoding="utf-8"?>
<a:theme xmlns:a="http://schemas.openxmlformats.org/drawingml/2006/main" name="Small Text [DARK]">
  <a:themeElements>
    <a:clrScheme name="Custom 83">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7D2E3E8A-B877-4170-9DD5-5B5C5C0C0BAE}"/>
    </a:ext>
  </a:extLst>
</a:theme>
</file>

<file path=ppt/theme/theme4.xml><?xml version="1.0" encoding="utf-8"?>
<a:theme xmlns:a="http://schemas.openxmlformats.org/drawingml/2006/main" name="EY Core Slides">
  <a:themeElements>
    <a:clrScheme name="Custom 84">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thm15="http://schemas.microsoft.com/office/thememl/2012/main" name="PowerPoint 2024_Template_Dark_v2.potx" id="{C809F8AB-991E-460A-A122-03ADFA52C0BF}" vid="{4A63C152-927B-4484-91FE-BD46D62167F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24D6B7C3717C47AB301E11BF9B4951" ma:contentTypeVersion="4" ma:contentTypeDescription="Create a new document." ma:contentTypeScope="" ma:versionID="6a2ac9e823fe16b7fbf39f49d883e91a">
  <xsd:schema xmlns:xsd="http://www.w3.org/2001/XMLSchema" xmlns:xs="http://www.w3.org/2001/XMLSchema" xmlns:p="http://schemas.microsoft.com/office/2006/metadata/properties" xmlns:ns2="714879ae-1033-45c6-9be3-c577918c63c3" targetNamespace="http://schemas.microsoft.com/office/2006/metadata/properties" ma:root="true" ma:fieldsID="67b307d9afce70da7b4a92e414b6e779" ns2:_="">
    <xsd:import namespace="714879ae-1033-45c6-9be3-c577918c63c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4879ae-1033-45c6-9be3-c577918c63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AC014D9-0F8B-4066-823B-E589F64FAF10}">
  <ds:schemaRefs>
    <ds:schemaRef ds:uri="http://schemas.microsoft.com/sharepoint/v3/contenttype/forms"/>
  </ds:schemaRefs>
</ds:datastoreItem>
</file>

<file path=customXml/itemProps2.xml><?xml version="1.0" encoding="utf-8"?>
<ds:datastoreItem xmlns:ds="http://schemas.openxmlformats.org/officeDocument/2006/customXml" ds:itemID="{FBF3EB86-FB13-4C5C-B0AA-1D887D1073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4879ae-1033-45c6-9be3-c577918c63c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5087F47-891A-4332-AEE8-A122FCE56C49}">
  <ds:schemaRefs>
    <ds:schemaRef ds:uri="http://purl.org/dc/elements/1.1/"/>
    <ds:schemaRef ds:uri="http://schemas.microsoft.com/office/2006/metadata/properties"/>
    <ds:schemaRef ds:uri="http://schemas.microsoft.com/office/2006/documentManagement/types"/>
    <ds:schemaRef ds:uri="http://www.w3.org/XML/1998/namespace"/>
    <ds:schemaRef ds:uri="http://purl.org/dc/terms/"/>
    <ds:schemaRef ds:uri="http://purl.org/dc/dcmitype/"/>
    <ds:schemaRef ds:uri="http://schemas.microsoft.com/office/infopath/2007/PartnerControls"/>
    <ds:schemaRef ds:uri="http://schemas.openxmlformats.org/package/2006/metadata/core-properties"/>
    <ds:schemaRef ds:uri="714879ae-1033-45c6-9be3-c577918c63c3"/>
  </ds:schemaRefs>
</ds:datastoreItem>
</file>

<file path=docProps/app.xml><?xml version="1.0" encoding="utf-8"?>
<Properties xmlns="http://schemas.openxmlformats.org/officeDocument/2006/extended-properties" xmlns:vt="http://schemas.openxmlformats.org/officeDocument/2006/docPropsVTypes">
  <Template>Dark-global-widescreen-presentation-template-v2.0</Template>
  <TotalTime>6110</TotalTime>
  <Words>779</Words>
  <Application>Microsoft Office PowerPoint</Application>
  <PresentationFormat>Widescreen</PresentationFormat>
  <Paragraphs>60</Paragraphs>
  <Slides>6</Slides>
  <Notes>3</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6</vt:i4>
      </vt:variant>
    </vt:vector>
  </HeadingPairs>
  <TitlesOfParts>
    <vt:vector size="18" baseType="lpstr">
      <vt:lpstr>Arial</vt:lpstr>
      <vt:lpstr>Book Antiqua</vt:lpstr>
      <vt:lpstr>EYInterstate Light</vt:lpstr>
      <vt:lpstr>EYInterstate Regular</vt:lpstr>
      <vt:lpstr>Georgia Pro</vt:lpstr>
      <vt:lpstr>Segoe Sans</vt:lpstr>
      <vt:lpstr>Segoe UI</vt:lpstr>
      <vt:lpstr>Wingdings</vt:lpstr>
      <vt:lpstr>Large Text [SPECTRUM]</vt:lpstr>
      <vt:lpstr>Large Text [DARK]</vt:lpstr>
      <vt:lpstr>Small Text [DARK]</vt:lpstr>
      <vt:lpstr>EY Core Slides</vt:lpstr>
      <vt:lpstr>Memorandum-1 </vt:lpstr>
      <vt:lpstr>Background</vt:lpstr>
      <vt:lpstr>Tax Residency status </vt:lpstr>
      <vt:lpstr>Introduction</vt:lpstr>
      <vt:lpstr>PowerPoint Presentation</vt:lpstr>
      <vt:lpstr>General rules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Emiliano R Orengo</dc:creator>
  <cp:lastModifiedBy>Mahesh Michael</cp:lastModifiedBy>
  <cp:revision>8</cp:revision>
  <dcterms:created xsi:type="dcterms:W3CDTF">2025-03-12T16:10:28Z</dcterms:created>
  <dcterms:modified xsi:type="dcterms:W3CDTF">2025-03-20T08:24:23Z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0x01010039AC5ADA8D426E4FBEDF652E9440888F</vt:lpwstr>
  </property>
</Properties>
</file>